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60" r:id="rId2"/>
    <p:sldMasterId id="2147483678" r:id="rId3"/>
  </p:sldMasterIdLst>
  <p:handoutMasterIdLst>
    <p:handoutMasterId r:id="rId11"/>
  </p:handoutMasterIdLst>
  <p:sldIdLst>
    <p:sldId id="275" r:id="rId4"/>
    <p:sldId id="277" r:id="rId5"/>
    <p:sldId id="278" r:id="rId6"/>
    <p:sldId id="276" r:id="rId7"/>
    <p:sldId id="279" r:id="rId8"/>
    <p:sldId id="280"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4091A-913F-4E51-BE75-5CA2F6481A3B}" v="5" dt="2023-02-06T09:20:27.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102"/>
      </p:cViewPr>
      <p:guideLst/>
    </p:cSldViewPr>
  </p:slideViewPr>
  <p:notesTextViewPr>
    <p:cViewPr>
      <p:scale>
        <a:sx n="1" d="1"/>
        <a:sy n="1" d="1"/>
      </p:scale>
      <p:origin x="0" y="0"/>
    </p:cViewPr>
  </p:notesTextViewPr>
  <p:notesViewPr>
    <p:cSldViewPr snapToGrid="0">
      <p:cViewPr varScale="1">
        <p:scale>
          <a:sx n="59" d="100"/>
          <a:sy n="59" d="100"/>
        </p:scale>
        <p:origin x="32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58-4BB0-98AF-7839D6104B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D58-4BB0-98AF-7839D6104B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D58-4BB0-98AF-7839D6104B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D58-4BB0-98AF-7839D6104BA6}"/>
              </c:ext>
            </c:extLst>
          </c:dPt>
          <c:dLbls>
            <c:dLbl>
              <c:idx val="0"/>
              <c:layout>
                <c:manualLayout>
                  <c:x val="-0.14208988366073619"/>
                  <c:y val="-9.01575925818476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58-4BB0-98AF-7839D6104BA6}"/>
                </c:ext>
              </c:extLst>
            </c:dLbl>
            <c:dLbl>
              <c:idx val="1"/>
              <c:layout>
                <c:manualLayout>
                  <c:x val="0.11046549328392774"/>
                  <c:y val="-4.89874829932534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D58-4BB0-98AF-7839D6104BA6}"/>
                </c:ext>
              </c:extLst>
            </c:dLbl>
            <c:dLbl>
              <c:idx val="2"/>
              <c:layout>
                <c:manualLayout>
                  <c:x val="8.5517668855406917E-2"/>
                  <c:y val="0.1018891245817873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D58-4BB0-98AF-7839D6104BA6}"/>
                </c:ext>
              </c:extLst>
            </c:dLbl>
            <c:dLbl>
              <c:idx val="3"/>
              <c:layout>
                <c:manualLayout>
                  <c:x val="4.4871195815055991E-2"/>
                  <c:y val="0.1382245586402118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D58-4BB0-98AF-7839D6104B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D58-4BB0-98AF-7839D6104BA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6471087505986202"/>
          <c:y val="0.354904628591032"/>
          <c:w val="0.17964566929133857"/>
          <c:h val="0.308821248950274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0FD527-9EDF-5173-91FE-90B8EB69D2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B0FF44-F6A9-D918-35C6-201A13C76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24CB48-199E-4C5E-8B0F-81055DAD2A22}" type="datetimeFigureOut">
              <a:rPr lang="en-GB" smtClean="0"/>
              <a:t>06/02/2023</a:t>
            </a:fld>
            <a:endParaRPr lang="en-GB"/>
          </a:p>
        </p:txBody>
      </p:sp>
      <p:sp>
        <p:nvSpPr>
          <p:cNvPr id="4" name="Footer Placeholder 3">
            <a:extLst>
              <a:ext uri="{FF2B5EF4-FFF2-40B4-BE49-F238E27FC236}">
                <a16:creationId xmlns:a16="http://schemas.microsoft.com/office/drawing/2014/main" id="{1E295BB5-DA47-25E2-685D-DC1C3F556F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405F4ED-C95E-35AC-EBD5-47BCF4749B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8D758D-B247-49FD-B607-8F233E861565}" type="slidenum">
              <a:rPr lang="en-GB" smtClean="0"/>
              <a:t>‹#›</a:t>
            </a:fld>
            <a:endParaRPr lang="en-GB"/>
          </a:p>
        </p:txBody>
      </p:sp>
    </p:spTree>
    <p:extLst>
      <p:ext uri="{BB962C8B-B14F-4D97-AF65-F5344CB8AC3E}">
        <p14:creationId xmlns:p14="http://schemas.microsoft.com/office/powerpoint/2010/main" val="32688940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slide-tit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D0E2A86-7811-F98E-53DE-8B0C48E8E96E}"/>
              </a:ext>
            </a:extLst>
          </p:cNvPr>
          <p:cNvSpPr>
            <a:spLocks noGrp="1"/>
          </p:cNvSpPr>
          <p:nvPr>
            <p:ph sz="quarter" idx="10" hasCustomPrompt="1"/>
          </p:nvPr>
        </p:nvSpPr>
        <p:spPr>
          <a:xfrm>
            <a:off x="693174" y="2138358"/>
            <a:ext cx="9251990" cy="1076790"/>
          </a:xfrm>
          <a:prstGeom prst="rect">
            <a:avLst/>
          </a:prstGeom>
        </p:spPr>
        <p:txBody>
          <a:bodyPr/>
          <a:lstStyle>
            <a:lvl1pPr marL="0" indent="0">
              <a:buNone/>
              <a:defRPr sz="7200"/>
            </a:lvl1pPr>
          </a:lstStyle>
          <a:p>
            <a:pPr lvl="0"/>
            <a:r>
              <a:rPr lang="en-GB" dirty="0"/>
              <a:t>PRESENTATION TITLE</a:t>
            </a:r>
          </a:p>
        </p:txBody>
      </p:sp>
      <p:sp>
        <p:nvSpPr>
          <p:cNvPr id="9" name="Content Placeholder 8">
            <a:extLst>
              <a:ext uri="{FF2B5EF4-FFF2-40B4-BE49-F238E27FC236}">
                <a16:creationId xmlns:a16="http://schemas.microsoft.com/office/drawing/2014/main" id="{4DEF0D57-D22B-7204-8C9C-9BC8F6214EAE}"/>
              </a:ext>
            </a:extLst>
          </p:cNvPr>
          <p:cNvSpPr>
            <a:spLocks noGrp="1"/>
          </p:cNvSpPr>
          <p:nvPr>
            <p:ph sz="quarter" idx="11" hasCustomPrompt="1"/>
          </p:nvPr>
        </p:nvSpPr>
        <p:spPr>
          <a:xfrm>
            <a:off x="693174" y="3352964"/>
            <a:ext cx="9251990" cy="1168400"/>
          </a:xfrm>
          <a:prstGeom prst="rect">
            <a:avLst/>
          </a:prstGeom>
        </p:spPr>
        <p:txBody>
          <a:bodyPr/>
          <a:lstStyle>
            <a:lvl1pPr marL="0" indent="0">
              <a:buNone/>
              <a:defRPr sz="540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HERE</a:t>
            </a:r>
          </a:p>
        </p:txBody>
      </p:sp>
    </p:spTree>
    <p:extLst>
      <p:ext uri="{BB962C8B-B14F-4D97-AF65-F5344CB8AC3E}">
        <p14:creationId xmlns:p14="http://schemas.microsoft.com/office/powerpoint/2010/main" val="392732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slide-footer">
    <p:spTree>
      <p:nvGrpSpPr>
        <p:cNvPr id="1" name=""/>
        <p:cNvGrpSpPr/>
        <p:nvPr/>
      </p:nvGrpSpPr>
      <p:grpSpPr>
        <a:xfrm>
          <a:off x="0" y="0"/>
          <a:ext cx="0" cy="0"/>
          <a:chOff x="0" y="0"/>
          <a:chExt cx="0" cy="0"/>
        </a:xfrm>
      </p:grpSpPr>
      <p:sp>
        <p:nvSpPr>
          <p:cNvPr id="25" name="Text Placeholder 18">
            <a:extLst>
              <a:ext uri="{FF2B5EF4-FFF2-40B4-BE49-F238E27FC236}">
                <a16:creationId xmlns:a16="http://schemas.microsoft.com/office/drawing/2014/main" id="{060A34D0-5112-58B7-305D-572874B6D904}"/>
              </a:ext>
            </a:extLst>
          </p:cNvPr>
          <p:cNvSpPr>
            <a:spLocks noGrp="1"/>
          </p:cNvSpPr>
          <p:nvPr>
            <p:ph type="body" sz="quarter" idx="12" hasCustomPrompt="1"/>
          </p:nvPr>
        </p:nvSpPr>
        <p:spPr>
          <a:xfrm>
            <a:off x="402971" y="6322398"/>
            <a:ext cx="432772" cy="294711"/>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
        <p:nvSpPr>
          <p:cNvPr id="26" name="Text Placeholder 22">
            <a:extLst>
              <a:ext uri="{FF2B5EF4-FFF2-40B4-BE49-F238E27FC236}">
                <a16:creationId xmlns:a16="http://schemas.microsoft.com/office/drawing/2014/main" id="{68AF7843-E3BA-2FBF-5F4A-F2EB005FD075}"/>
              </a:ext>
            </a:extLst>
          </p:cNvPr>
          <p:cNvSpPr>
            <a:spLocks noGrp="1"/>
          </p:cNvSpPr>
          <p:nvPr>
            <p:ph type="body" sz="quarter" idx="13" hasCustomPrompt="1"/>
          </p:nvPr>
        </p:nvSpPr>
        <p:spPr>
          <a:xfrm>
            <a:off x="943897" y="6323422"/>
            <a:ext cx="3913238" cy="293687"/>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Tree>
    <p:extLst>
      <p:ext uri="{BB962C8B-B14F-4D97-AF65-F5344CB8AC3E}">
        <p14:creationId xmlns:p14="http://schemas.microsoft.com/office/powerpoint/2010/main" val="168377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slide-footer-title-object">
    <p:spTree>
      <p:nvGrpSpPr>
        <p:cNvPr id="1" name=""/>
        <p:cNvGrpSpPr/>
        <p:nvPr/>
      </p:nvGrpSpPr>
      <p:grpSpPr>
        <a:xfrm>
          <a:off x="0" y="0"/>
          <a:ext cx="0" cy="0"/>
          <a:chOff x="0" y="0"/>
          <a:chExt cx="0" cy="0"/>
        </a:xfrm>
      </p:grpSpPr>
      <p:sp>
        <p:nvSpPr>
          <p:cNvPr id="25" name="Text Placeholder 18">
            <a:extLst>
              <a:ext uri="{FF2B5EF4-FFF2-40B4-BE49-F238E27FC236}">
                <a16:creationId xmlns:a16="http://schemas.microsoft.com/office/drawing/2014/main" id="{060A34D0-5112-58B7-305D-572874B6D904}"/>
              </a:ext>
            </a:extLst>
          </p:cNvPr>
          <p:cNvSpPr>
            <a:spLocks noGrp="1"/>
          </p:cNvSpPr>
          <p:nvPr>
            <p:ph type="body" sz="quarter" idx="12" hasCustomPrompt="1"/>
          </p:nvPr>
        </p:nvSpPr>
        <p:spPr>
          <a:xfrm>
            <a:off x="402971" y="6322398"/>
            <a:ext cx="432772" cy="294711"/>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
        <p:nvSpPr>
          <p:cNvPr id="26" name="Text Placeholder 22">
            <a:extLst>
              <a:ext uri="{FF2B5EF4-FFF2-40B4-BE49-F238E27FC236}">
                <a16:creationId xmlns:a16="http://schemas.microsoft.com/office/drawing/2014/main" id="{68AF7843-E3BA-2FBF-5F4A-F2EB005FD075}"/>
              </a:ext>
            </a:extLst>
          </p:cNvPr>
          <p:cNvSpPr>
            <a:spLocks noGrp="1"/>
          </p:cNvSpPr>
          <p:nvPr>
            <p:ph type="body" sz="quarter" idx="13" hasCustomPrompt="1"/>
          </p:nvPr>
        </p:nvSpPr>
        <p:spPr>
          <a:xfrm>
            <a:off x="943897" y="6323422"/>
            <a:ext cx="3913238" cy="293687"/>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2" name="Content Placeholder 4">
            <a:extLst>
              <a:ext uri="{FF2B5EF4-FFF2-40B4-BE49-F238E27FC236}">
                <a16:creationId xmlns:a16="http://schemas.microsoft.com/office/drawing/2014/main" id="{1AF84D78-3FE7-EF57-D963-7C483DC43016}"/>
              </a:ext>
            </a:extLst>
          </p:cNvPr>
          <p:cNvSpPr>
            <a:spLocks noGrp="1"/>
          </p:cNvSpPr>
          <p:nvPr>
            <p:ph sz="quarter" idx="10" hasCustomPrompt="1"/>
          </p:nvPr>
        </p:nvSpPr>
        <p:spPr>
          <a:xfrm>
            <a:off x="693174" y="2138358"/>
            <a:ext cx="9251990" cy="1076790"/>
          </a:xfrm>
          <a:prstGeom prst="rect">
            <a:avLst/>
          </a:prstGeom>
        </p:spPr>
        <p:txBody>
          <a:bodyPr/>
          <a:lstStyle>
            <a:lvl1pPr marL="0" indent="0">
              <a:buNone/>
              <a:defRPr sz="7200"/>
            </a:lvl1pPr>
          </a:lstStyle>
          <a:p>
            <a:pPr lvl="0"/>
            <a:r>
              <a:rPr lang="en-GB" dirty="0"/>
              <a:t>DIVIDER SLIDE</a:t>
            </a:r>
          </a:p>
        </p:txBody>
      </p:sp>
      <p:sp>
        <p:nvSpPr>
          <p:cNvPr id="3" name="Content Placeholder 8">
            <a:extLst>
              <a:ext uri="{FF2B5EF4-FFF2-40B4-BE49-F238E27FC236}">
                <a16:creationId xmlns:a16="http://schemas.microsoft.com/office/drawing/2014/main" id="{7F7BADFD-BD01-2F95-B589-35C6437DD149}"/>
              </a:ext>
            </a:extLst>
          </p:cNvPr>
          <p:cNvSpPr>
            <a:spLocks noGrp="1"/>
          </p:cNvSpPr>
          <p:nvPr>
            <p:ph sz="quarter" idx="11" hasCustomPrompt="1"/>
          </p:nvPr>
        </p:nvSpPr>
        <p:spPr>
          <a:xfrm>
            <a:off x="693174" y="3352964"/>
            <a:ext cx="9251990" cy="1168400"/>
          </a:xfrm>
          <a:prstGeom prst="rect">
            <a:avLst/>
          </a:prstGeom>
        </p:spPr>
        <p:txBody>
          <a:bodyPr/>
          <a:lstStyle>
            <a:lvl1pPr marL="0" indent="0">
              <a:buNone/>
              <a:defRPr sz="540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HERE</a:t>
            </a:r>
          </a:p>
        </p:txBody>
      </p:sp>
      <p:sp>
        <p:nvSpPr>
          <p:cNvPr id="5" name="Content Placeholder 4">
            <a:extLst>
              <a:ext uri="{FF2B5EF4-FFF2-40B4-BE49-F238E27FC236}">
                <a16:creationId xmlns:a16="http://schemas.microsoft.com/office/drawing/2014/main" id="{21F2C833-7ADF-7653-2C83-24F71F6ABF5F}"/>
              </a:ext>
            </a:extLst>
          </p:cNvPr>
          <p:cNvSpPr>
            <a:spLocks noGrp="1"/>
          </p:cNvSpPr>
          <p:nvPr>
            <p:ph sz="quarter" idx="14"/>
          </p:nvPr>
        </p:nvSpPr>
        <p:spPr>
          <a:xfrm>
            <a:off x="8027464" y="2138358"/>
            <a:ext cx="3835400" cy="369728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49385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slide-footer-title">
    <p:spTree>
      <p:nvGrpSpPr>
        <p:cNvPr id="1" name=""/>
        <p:cNvGrpSpPr/>
        <p:nvPr/>
      </p:nvGrpSpPr>
      <p:grpSpPr>
        <a:xfrm>
          <a:off x="0" y="0"/>
          <a:ext cx="0" cy="0"/>
          <a:chOff x="0" y="0"/>
          <a:chExt cx="0" cy="0"/>
        </a:xfrm>
      </p:grpSpPr>
      <p:sp>
        <p:nvSpPr>
          <p:cNvPr id="25" name="Text Placeholder 18">
            <a:extLst>
              <a:ext uri="{FF2B5EF4-FFF2-40B4-BE49-F238E27FC236}">
                <a16:creationId xmlns:a16="http://schemas.microsoft.com/office/drawing/2014/main" id="{060A34D0-5112-58B7-305D-572874B6D904}"/>
              </a:ext>
            </a:extLst>
          </p:cNvPr>
          <p:cNvSpPr>
            <a:spLocks noGrp="1"/>
          </p:cNvSpPr>
          <p:nvPr>
            <p:ph type="body" sz="quarter" idx="12" hasCustomPrompt="1"/>
          </p:nvPr>
        </p:nvSpPr>
        <p:spPr>
          <a:xfrm>
            <a:off x="402971" y="6322398"/>
            <a:ext cx="432772" cy="294711"/>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
        <p:nvSpPr>
          <p:cNvPr id="26" name="Text Placeholder 22">
            <a:extLst>
              <a:ext uri="{FF2B5EF4-FFF2-40B4-BE49-F238E27FC236}">
                <a16:creationId xmlns:a16="http://schemas.microsoft.com/office/drawing/2014/main" id="{68AF7843-E3BA-2FBF-5F4A-F2EB005FD075}"/>
              </a:ext>
            </a:extLst>
          </p:cNvPr>
          <p:cNvSpPr>
            <a:spLocks noGrp="1"/>
          </p:cNvSpPr>
          <p:nvPr>
            <p:ph type="body" sz="quarter" idx="13" hasCustomPrompt="1"/>
          </p:nvPr>
        </p:nvSpPr>
        <p:spPr>
          <a:xfrm>
            <a:off x="943897" y="6323422"/>
            <a:ext cx="3913238" cy="293687"/>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2" name="Content Placeholder 4">
            <a:extLst>
              <a:ext uri="{FF2B5EF4-FFF2-40B4-BE49-F238E27FC236}">
                <a16:creationId xmlns:a16="http://schemas.microsoft.com/office/drawing/2014/main" id="{1AF84D78-3FE7-EF57-D963-7C483DC43016}"/>
              </a:ext>
            </a:extLst>
          </p:cNvPr>
          <p:cNvSpPr>
            <a:spLocks noGrp="1"/>
          </p:cNvSpPr>
          <p:nvPr>
            <p:ph sz="quarter" idx="10" hasCustomPrompt="1"/>
          </p:nvPr>
        </p:nvSpPr>
        <p:spPr>
          <a:xfrm>
            <a:off x="693174" y="2138358"/>
            <a:ext cx="9251990" cy="1076790"/>
          </a:xfrm>
          <a:prstGeom prst="rect">
            <a:avLst/>
          </a:prstGeom>
        </p:spPr>
        <p:txBody>
          <a:bodyPr/>
          <a:lstStyle>
            <a:lvl1pPr marL="0" indent="0">
              <a:buNone/>
              <a:defRPr sz="7200"/>
            </a:lvl1pPr>
          </a:lstStyle>
          <a:p>
            <a:pPr lvl="0"/>
            <a:r>
              <a:rPr lang="en-GB" dirty="0"/>
              <a:t>DIVIDER SLIDE</a:t>
            </a:r>
          </a:p>
        </p:txBody>
      </p:sp>
      <p:sp>
        <p:nvSpPr>
          <p:cNvPr id="3" name="Content Placeholder 8">
            <a:extLst>
              <a:ext uri="{FF2B5EF4-FFF2-40B4-BE49-F238E27FC236}">
                <a16:creationId xmlns:a16="http://schemas.microsoft.com/office/drawing/2014/main" id="{7F7BADFD-BD01-2F95-B589-35C6437DD149}"/>
              </a:ext>
            </a:extLst>
          </p:cNvPr>
          <p:cNvSpPr>
            <a:spLocks noGrp="1"/>
          </p:cNvSpPr>
          <p:nvPr>
            <p:ph sz="quarter" idx="11" hasCustomPrompt="1"/>
          </p:nvPr>
        </p:nvSpPr>
        <p:spPr>
          <a:xfrm>
            <a:off x="693174" y="3352964"/>
            <a:ext cx="9251990" cy="1168400"/>
          </a:xfrm>
          <a:prstGeom prst="rect">
            <a:avLst/>
          </a:prstGeom>
        </p:spPr>
        <p:txBody>
          <a:bodyPr/>
          <a:lstStyle>
            <a:lvl1pPr marL="0" indent="0">
              <a:buNone/>
              <a:defRPr sz="540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HERE</a:t>
            </a:r>
          </a:p>
        </p:txBody>
      </p:sp>
    </p:spTree>
    <p:extLst>
      <p:ext uri="{BB962C8B-B14F-4D97-AF65-F5344CB8AC3E}">
        <p14:creationId xmlns:p14="http://schemas.microsoft.com/office/powerpoint/2010/main" val="43558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footer">
    <p:spTree>
      <p:nvGrpSpPr>
        <p:cNvPr id="1" name=""/>
        <p:cNvGrpSpPr/>
        <p:nvPr/>
      </p:nvGrpSpPr>
      <p:grpSpPr>
        <a:xfrm>
          <a:off x="0" y="0"/>
          <a:ext cx="0" cy="0"/>
          <a:chOff x="0" y="0"/>
          <a:chExt cx="0" cy="0"/>
        </a:xfrm>
      </p:grpSpPr>
      <p:sp>
        <p:nvSpPr>
          <p:cNvPr id="25" name="Text Placeholder 18">
            <a:extLst>
              <a:ext uri="{FF2B5EF4-FFF2-40B4-BE49-F238E27FC236}">
                <a16:creationId xmlns:a16="http://schemas.microsoft.com/office/drawing/2014/main" id="{060A34D0-5112-58B7-305D-572874B6D904}"/>
              </a:ext>
            </a:extLst>
          </p:cNvPr>
          <p:cNvSpPr>
            <a:spLocks noGrp="1"/>
          </p:cNvSpPr>
          <p:nvPr>
            <p:ph type="body" sz="quarter" idx="12" hasCustomPrompt="1"/>
          </p:nvPr>
        </p:nvSpPr>
        <p:spPr>
          <a:xfrm>
            <a:off x="402971" y="6322398"/>
            <a:ext cx="432772" cy="294711"/>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
        <p:nvSpPr>
          <p:cNvPr id="26" name="Text Placeholder 22">
            <a:extLst>
              <a:ext uri="{FF2B5EF4-FFF2-40B4-BE49-F238E27FC236}">
                <a16:creationId xmlns:a16="http://schemas.microsoft.com/office/drawing/2014/main" id="{68AF7843-E3BA-2FBF-5F4A-F2EB005FD075}"/>
              </a:ext>
            </a:extLst>
          </p:cNvPr>
          <p:cNvSpPr>
            <a:spLocks noGrp="1"/>
          </p:cNvSpPr>
          <p:nvPr>
            <p:ph type="body" sz="quarter" idx="13" hasCustomPrompt="1"/>
          </p:nvPr>
        </p:nvSpPr>
        <p:spPr>
          <a:xfrm>
            <a:off x="943897" y="6323422"/>
            <a:ext cx="3913238" cy="293687"/>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Tree>
    <p:extLst>
      <p:ext uri="{BB962C8B-B14F-4D97-AF65-F5344CB8AC3E}">
        <p14:creationId xmlns:p14="http://schemas.microsoft.com/office/powerpoint/2010/main" val="312533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footer-title-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360D87-69D1-56CC-644B-7B579395CA53}"/>
              </a:ext>
            </a:extLst>
          </p:cNvPr>
          <p:cNvSpPr>
            <a:spLocks noGrp="1"/>
          </p:cNvSpPr>
          <p:nvPr>
            <p:ph type="title" hasCustomPrompt="1"/>
          </p:nvPr>
        </p:nvSpPr>
        <p:spPr>
          <a:xfrm>
            <a:off x="693174" y="330778"/>
            <a:ext cx="9251990" cy="736565"/>
          </a:xfrm>
          <a:prstGeom prst="rect">
            <a:avLst/>
          </a:prstGeom>
        </p:spPr>
        <p:txBody>
          <a:bodyPr/>
          <a:lstStyle>
            <a:lvl1pPr>
              <a:defRPr sz="4800" b="0">
                <a:latin typeface="Trebuchet MS" panose="020B0603020202020204" pitchFamily="34" charset="0"/>
              </a:defRPr>
            </a:lvl1pPr>
          </a:lstStyle>
          <a:p>
            <a:r>
              <a:rPr lang="en-US" dirty="0"/>
              <a:t>HEADER</a:t>
            </a:r>
            <a:endParaRPr lang="en-GB" dirty="0"/>
          </a:p>
        </p:txBody>
      </p:sp>
      <p:sp>
        <p:nvSpPr>
          <p:cNvPr id="8" name="Content Placeholder 7">
            <a:extLst>
              <a:ext uri="{FF2B5EF4-FFF2-40B4-BE49-F238E27FC236}">
                <a16:creationId xmlns:a16="http://schemas.microsoft.com/office/drawing/2014/main" id="{573CCB5A-D89C-89B9-3509-84BDA68AC570}"/>
              </a:ext>
            </a:extLst>
          </p:cNvPr>
          <p:cNvSpPr>
            <a:spLocks noGrp="1"/>
          </p:cNvSpPr>
          <p:nvPr>
            <p:ph sz="quarter" idx="10" hasCustomPrompt="1"/>
          </p:nvPr>
        </p:nvSpPr>
        <p:spPr>
          <a:xfrm>
            <a:off x="693174" y="1563788"/>
            <a:ext cx="9251990" cy="736565"/>
          </a:xfrm>
          <a:prstGeom prst="rect">
            <a:avLst/>
          </a:prstGeom>
        </p:spPr>
        <p:txBody>
          <a:bodyPr/>
          <a:lstStyle>
            <a:lvl1pPr marL="0" indent="0">
              <a:buNone/>
              <a:defRPr sz="4000">
                <a:solidFill>
                  <a:schemeClr val="accent1"/>
                </a:solidFill>
              </a:defRPr>
            </a:lvl1pPr>
          </a:lstStyle>
          <a:p>
            <a:pPr lvl="0"/>
            <a:r>
              <a:rPr lang="en-US" dirty="0"/>
              <a:t>SUBHEADER</a:t>
            </a:r>
            <a:endParaRPr lang="en-GB" dirty="0"/>
          </a:p>
        </p:txBody>
      </p:sp>
      <p:sp>
        <p:nvSpPr>
          <p:cNvPr id="17" name="Content Placeholder 16">
            <a:extLst>
              <a:ext uri="{FF2B5EF4-FFF2-40B4-BE49-F238E27FC236}">
                <a16:creationId xmlns:a16="http://schemas.microsoft.com/office/drawing/2014/main" id="{51B4B9C0-7DF8-90CA-CD6D-7BA607B0C2F9}"/>
              </a:ext>
            </a:extLst>
          </p:cNvPr>
          <p:cNvSpPr>
            <a:spLocks noGrp="1"/>
          </p:cNvSpPr>
          <p:nvPr>
            <p:ph sz="quarter" idx="11" hasCustomPrompt="1"/>
          </p:nvPr>
        </p:nvSpPr>
        <p:spPr>
          <a:xfrm>
            <a:off x="693737" y="2383756"/>
            <a:ext cx="10804525" cy="3525837"/>
          </a:xfrm>
          <a:prstGeom prst="rect">
            <a:avLst/>
          </a:prstGeom>
        </p:spPr>
        <p:txBody>
          <a:bodyPr/>
          <a:lstStyle>
            <a:lvl1pPr marL="571500" indent="-571500">
              <a:buFont typeface="Arial" panose="020B0604020202020204" pitchFamily="34" charset="0"/>
              <a:buChar char="•"/>
              <a:defRPr sz="3600"/>
            </a:lvl1pPr>
          </a:lstStyle>
          <a:p>
            <a:pPr marL="571500" marR="0" lvl="0" indent="-571500" algn="l" defTabSz="914400" rtl="0" eaLnBrk="1" fontAlgn="auto" latinLnBrk="0" hangingPunct="1">
              <a:lnSpc>
                <a:spcPct val="90000"/>
              </a:lnSpc>
              <a:spcBef>
                <a:spcPts val="1000"/>
              </a:spcBef>
              <a:spcAft>
                <a:spcPts val="0"/>
              </a:spcAft>
              <a:buClrTx/>
              <a:buSzTx/>
              <a:tabLst/>
              <a:defRPr/>
            </a:pPr>
            <a:r>
              <a:rPr lang="en-GB" dirty="0"/>
              <a:t>Text here, text here, text here</a:t>
            </a:r>
          </a:p>
          <a:p>
            <a:pPr marL="571500" marR="0" lvl="0" indent="-571500" algn="l" defTabSz="914400" rtl="0" eaLnBrk="1" fontAlgn="auto" latinLnBrk="0" hangingPunct="1">
              <a:lnSpc>
                <a:spcPct val="90000"/>
              </a:lnSpc>
              <a:spcBef>
                <a:spcPts val="1000"/>
              </a:spcBef>
              <a:spcAft>
                <a:spcPts val="0"/>
              </a:spcAft>
              <a:buClrTx/>
              <a:buSzTx/>
              <a:tabLst/>
              <a:defRPr/>
            </a:pPr>
            <a:r>
              <a:rPr lang="en-GB" dirty="0"/>
              <a:t>Text here, text here, text here</a:t>
            </a:r>
          </a:p>
          <a:p>
            <a:pPr marL="571500" marR="0" lvl="0" indent="-571500" algn="l" defTabSz="914400" rtl="0" eaLnBrk="1" fontAlgn="auto" latinLnBrk="0" hangingPunct="1">
              <a:lnSpc>
                <a:spcPct val="90000"/>
              </a:lnSpc>
              <a:spcBef>
                <a:spcPts val="1000"/>
              </a:spcBef>
              <a:spcAft>
                <a:spcPts val="0"/>
              </a:spcAft>
              <a:buClrTx/>
              <a:buSzTx/>
              <a:tabLst/>
              <a:defRPr/>
            </a:pPr>
            <a:r>
              <a:rPr lang="en-GB" dirty="0"/>
              <a:t>Text here, text here, text here</a:t>
            </a:r>
          </a:p>
          <a:p>
            <a:pPr marL="571500" marR="0" lvl="0" indent="-571500" algn="l" defTabSz="914400" rtl="0" eaLnBrk="1" fontAlgn="auto" latinLnBrk="0" hangingPunct="1">
              <a:lnSpc>
                <a:spcPct val="90000"/>
              </a:lnSpc>
              <a:spcBef>
                <a:spcPts val="1000"/>
              </a:spcBef>
              <a:spcAft>
                <a:spcPts val="0"/>
              </a:spcAft>
              <a:buClrTx/>
              <a:buSzTx/>
              <a:tabLst/>
              <a:defRPr/>
            </a:pPr>
            <a:r>
              <a:rPr lang="en-GB" dirty="0"/>
              <a:t>Text here, text here, text here</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Text here, text here, text here.</a:t>
            </a:r>
          </a:p>
          <a:p>
            <a:pPr lvl="0"/>
            <a:endParaRPr lang="en-GB" dirty="0"/>
          </a:p>
        </p:txBody>
      </p:sp>
      <p:sp>
        <p:nvSpPr>
          <p:cNvPr id="19" name="Text Placeholder 18">
            <a:extLst>
              <a:ext uri="{FF2B5EF4-FFF2-40B4-BE49-F238E27FC236}">
                <a16:creationId xmlns:a16="http://schemas.microsoft.com/office/drawing/2014/main" id="{FE5AC59F-8044-E174-4833-AD709A03C462}"/>
              </a:ext>
            </a:extLst>
          </p:cNvPr>
          <p:cNvSpPr>
            <a:spLocks noGrp="1"/>
          </p:cNvSpPr>
          <p:nvPr>
            <p:ph type="body" sz="quarter" idx="12" hasCustomPrompt="1"/>
          </p:nvPr>
        </p:nvSpPr>
        <p:spPr>
          <a:xfrm>
            <a:off x="402971" y="6322398"/>
            <a:ext cx="432772" cy="294711"/>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
        <p:nvSpPr>
          <p:cNvPr id="23" name="Text Placeholder 22">
            <a:extLst>
              <a:ext uri="{FF2B5EF4-FFF2-40B4-BE49-F238E27FC236}">
                <a16:creationId xmlns:a16="http://schemas.microsoft.com/office/drawing/2014/main" id="{CB48E1A3-707B-1DA7-1955-273695A5E4BE}"/>
              </a:ext>
            </a:extLst>
          </p:cNvPr>
          <p:cNvSpPr>
            <a:spLocks noGrp="1"/>
          </p:cNvSpPr>
          <p:nvPr>
            <p:ph type="body" sz="quarter" idx="13" hasCustomPrompt="1"/>
          </p:nvPr>
        </p:nvSpPr>
        <p:spPr>
          <a:xfrm>
            <a:off x="943897" y="6323422"/>
            <a:ext cx="3913238" cy="293687"/>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Tree>
    <p:extLst>
      <p:ext uri="{BB962C8B-B14F-4D97-AF65-F5344CB8AC3E}">
        <p14:creationId xmlns:p14="http://schemas.microsoft.com/office/powerpoint/2010/main" val="76840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footer-title-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360D87-69D1-56CC-644B-7B579395CA53}"/>
              </a:ext>
            </a:extLst>
          </p:cNvPr>
          <p:cNvSpPr>
            <a:spLocks noGrp="1"/>
          </p:cNvSpPr>
          <p:nvPr>
            <p:ph type="title" hasCustomPrompt="1"/>
          </p:nvPr>
        </p:nvSpPr>
        <p:spPr>
          <a:xfrm>
            <a:off x="693174" y="330778"/>
            <a:ext cx="9251990" cy="736565"/>
          </a:xfrm>
          <a:prstGeom prst="rect">
            <a:avLst/>
          </a:prstGeom>
        </p:spPr>
        <p:txBody>
          <a:bodyPr/>
          <a:lstStyle>
            <a:lvl1pPr>
              <a:defRPr sz="4800" b="0">
                <a:latin typeface="Trebuchet MS" panose="020B0603020202020204" pitchFamily="34" charset="0"/>
              </a:defRPr>
            </a:lvl1pPr>
          </a:lstStyle>
          <a:p>
            <a:r>
              <a:rPr lang="en-US" dirty="0"/>
              <a:t>HEADER</a:t>
            </a:r>
            <a:endParaRPr lang="en-GB" dirty="0"/>
          </a:p>
        </p:txBody>
      </p:sp>
      <p:sp>
        <p:nvSpPr>
          <p:cNvPr id="8" name="Content Placeholder 7">
            <a:extLst>
              <a:ext uri="{FF2B5EF4-FFF2-40B4-BE49-F238E27FC236}">
                <a16:creationId xmlns:a16="http://schemas.microsoft.com/office/drawing/2014/main" id="{573CCB5A-D89C-89B9-3509-84BDA68AC570}"/>
              </a:ext>
            </a:extLst>
          </p:cNvPr>
          <p:cNvSpPr>
            <a:spLocks noGrp="1"/>
          </p:cNvSpPr>
          <p:nvPr>
            <p:ph sz="quarter" idx="10" hasCustomPrompt="1"/>
          </p:nvPr>
        </p:nvSpPr>
        <p:spPr>
          <a:xfrm>
            <a:off x="693174" y="1563788"/>
            <a:ext cx="9251990" cy="736565"/>
          </a:xfrm>
          <a:prstGeom prst="rect">
            <a:avLst/>
          </a:prstGeom>
        </p:spPr>
        <p:txBody>
          <a:bodyPr/>
          <a:lstStyle>
            <a:lvl1pPr marL="0" indent="0">
              <a:buNone/>
              <a:defRPr sz="4000">
                <a:solidFill>
                  <a:schemeClr val="accent1"/>
                </a:solidFill>
              </a:defRPr>
            </a:lvl1pPr>
          </a:lstStyle>
          <a:p>
            <a:pPr lvl="0"/>
            <a:r>
              <a:rPr lang="en-US" dirty="0"/>
              <a:t>SUBHEADER</a:t>
            </a:r>
            <a:endParaRPr lang="en-GB" dirty="0"/>
          </a:p>
        </p:txBody>
      </p:sp>
      <p:sp>
        <p:nvSpPr>
          <p:cNvPr id="19" name="Text Placeholder 18">
            <a:extLst>
              <a:ext uri="{FF2B5EF4-FFF2-40B4-BE49-F238E27FC236}">
                <a16:creationId xmlns:a16="http://schemas.microsoft.com/office/drawing/2014/main" id="{FE5AC59F-8044-E174-4833-AD709A03C462}"/>
              </a:ext>
            </a:extLst>
          </p:cNvPr>
          <p:cNvSpPr>
            <a:spLocks noGrp="1"/>
          </p:cNvSpPr>
          <p:nvPr>
            <p:ph type="body" sz="quarter" idx="12" hasCustomPrompt="1"/>
          </p:nvPr>
        </p:nvSpPr>
        <p:spPr>
          <a:xfrm>
            <a:off x="402971" y="6322398"/>
            <a:ext cx="432772" cy="294711"/>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
        <p:nvSpPr>
          <p:cNvPr id="23" name="Text Placeholder 22">
            <a:extLst>
              <a:ext uri="{FF2B5EF4-FFF2-40B4-BE49-F238E27FC236}">
                <a16:creationId xmlns:a16="http://schemas.microsoft.com/office/drawing/2014/main" id="{CB48E1A3-707B-1DA7-1955-273695A5E4BE}"/>
              </a:ext>
            </a:extLst>
          </p:cNvPr>
          <p:cNvSpPr>
            <a:spLocks noGrp="1"/>
          </p:cNvSpPr>
          <p:nvPr>
            <p:ph type="body" sz="quarter" idx="13" hasCustomPrompt="1"/>
          </p:nvPr>
        </p:nvSpPr>
        <p:spPr>
          <a:xfrm>
            <a:off x="943897" y="6323422"/>
            <a:ext cx="3913238" cy="293687"/>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7" name="Content Placeholder 6">
            <a:extLst>
              <a:ext uri="{FF2B5EF4-FFF2-40B4-BE49-F238E27FC236}">
                <a16:creationId xmlns:a16="http://schemas.microsoft.com/office/drawing/2014/main" id="{12CB217B-8DD6-AFBF-D7B9-4B9C6E377043}"/>
              </a:ext>
            </a:extLst>
          </p:cNvPr>
          <p:cNvSpPr>
            <a:spLocks noGrp="1"/>
          </p:cNvSpPr>
          <p:nvPr>
            <p:ph sz="quarter" idx="16" hasCustomPrompt="1"/>
          </p:nvPr>
        </p:nvSpPr>
        <p:spPr>
          <a:xfrm>
            <a:off x="693172" y="2428926"/>
            <a:ext cx="4994275" cy="3608388"/>
          </a:xfrm>
          <a:prstGeom prst="rect">
            <a:avLst/>
          </a:prstGeom>
        </p:spPr>
        <p:txBody>
          <a:bodyPr/>
          <a:lstStyle>
            <a:lvl1pPr marL="0" indent="0">
              <a:buNone/>
              <a:defRPr/>
            </a:lvl1pPr>
          </a:lstStyle>
          <a:p>
            <a:pPr lvl="0"/>
            <a:r>
              <a:rPr lang="en-GB" dirty="0"/>
              <a:t>IMAGE OR GRAPH</a:t>
            </a:r>
          </a:p>
        </p:txBody>
      </p:sp>
      <p:sp>
        <p:nvSpPr>
          <p:cNvPr id="9" name="Content Placeholder 6">
            <a:extLst>
              <a:ext uri="{FF2B5EF4-FFF2-40B4-BE49-F238E27FC236}">
                <a16:creationId xmlns:a16="http://schemas.microsoft.com/office/drawing/2014/main" id="{52E1CAE2-FA10-BEFA-973D-0BBB19E6E727}"/>
              </a:ext>
            </a:extLst>
          </p:cNvPr>
          <p:cNvSpPr>
            <a:spLocks noGrp="1"/>
          </p:cNvSpPr>
          <p:nvPr>
            <p:ph sz="quarter" idx="17" hasCustomPrompt="1"/>
          </p:nvPr>
        </p:nvSpPr>
        <p:spPr>
          <a:xfrm>
            <a:off x="6504553" y="2430039"/>
            <a:ext cx="4994275" cy="3608388"/>
          </a:xfrm>
          <a:prstGeom prst="rect">
            <a:avLst/>
          </a:prstGeom>
        </p:spPr>
        <p:txBody>
          <a:bodyPr/>
          <a:lstStyle>
            <a:lvl1pPr marL="0" indent="0">
              <a:buNone/>
              <a:defRPr/>
            </a:lvl1pPr>
          </a:lstStyle>
          <a:p>
            <a:pPr lvl="0"/>
            <a:r>
              <a:rPr lang="en-GB" dirty="0"/>
              <a:t>IMAGE OR GRAPH</a:t>
            </a:r>
          </a:p>
        </p:txBody>
      </p:sp>
    </p:spTree>
    <p:extLst>
      <p:ext uri="{BB962C8B-B14F-4D97-AF65-F5344CB8AC3E}">
        <p14:creationId xmlns:p14="http://schemas.microsoft.com/office/powerpoint/2010/main" val="349206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footer-title-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360D87-69D1-56CC-644B-7B579395CA53}"/>
              </a:ext>
            </a:extLst>
          </p:cNvPr>
          <p:cNvSpPr>
            <a:spLocks noGrp="1"/>
          </p:cNvSpPr>
          <p:nvPr>
            <p:ph type="title" hasCustomPrompt="1"/>
          </p:nvPr>
        </p:nvSpPr>
        <p:spPr>
          <a:xfrm>
            <a:off x="693174" y="330778"/>
            <a:ext cx="9251990" cy="736565"/>
          </a:xfrm>
          <a:prstGeom prst="rect">
            <a:avLst/>
          </a:prstGeom>
        </p:spPr>
        <p:txBody>
          <a:bodyPr/>
          <a:lstStyle>
            <a:lvl1pPr>
              <a:defRPr sz="4800" b="0">
                <a:latin typeface="Trebuchet MS" panose="020B0603020202020204" pitchFamily="34" charset="0"/>
              </a:defRPr>
            </a:lvl1pPr>
          </a:lstStyle>
          <a:p>
            <a:r>
              <a:rPr lang="en-US" dirty="0"/>
              <a:t>HEADER</a:t>
            </a:r>
            <a:endParaRPr lang="en-GB" dirty="0"/>
          </a:p>
        </p:txBody>
      </p:sp>
      <p:sp>
        <p:nvSpPr>
          <p:cNvPr id="8" name="Content Placeholder 7">
            <a:extLst>
              <a:ext uri="{FF2B5EF4-FFF2-40B4-BE49-F238E27FC236}">
                <a16:creationId xmlns:a16="http://schemas.microsoft.com/office/drawing/2014/main" id="{573CCB5A-D89C-89B9-3509-84BDA68AC570}"/>
              </a:ext>
            </a:extLst>
          </p:cNvPr>
          <p:cNvSpPr>
            <a:spLocks noGrp="1"/>
          </p:cNvSpPr>
          <p:nvPr>
            <p:ph sz="quarter" idx="10" hasCustomPrompt="1"/>
          </p:nvPr>
        </p:nvSpPr>
        <p:spPr>
          <a:xfrm>
            <a:off x="693174" y="1563788"/>
            <a:ext cx="9251990" cy="736565"/>
          </a:xfrm>
          <a:prstGeom prst="rect">
            <a:avLst/>
          </a:prstGeom>
        </p:spPr>
        <p:txBody>
          <a:bodyPr/>
          <a:lstStyle>
            <a:lvl1pPr marL="0" indent="0">
              <a:buNone/>
              <a:defRPr sz="4000">
                <a:solidFill>
                  <a:schemeClr val="accent1"/>
                </a:solidFill>
              </a:defRPr>
            </a:lvl1pPr>
          </a:lstStyle>
          <a:p>
            <a:pPr lvl="0"/>
            <a:r>
              <a:rPr lang="en-US" dirty="0"/>
              <a:t>SUBHEADER</a:t>
            </a:r>
            <a:endParaRPr lang="en-GB" dirty="0"/>
          </a:p>
        </p:txBody>
      </p:sp>
      <p:sp>
        <p:nvSpPr>
          <p:cNvPr id="17" name="Content Placeholder 16">
            <a:extLst>
              <a:ext uri="{FF2B5EF4-FFF2-40B4-BE49-F238E27FC236}">
                <a16:creationId xmlns:a16="http://schemas.microsoft.com/office/drawing/2014/main" id="{51B4B9C0-7DF8-90CA-CD6D-7BA607B0C2F9}"/>
              </a:ext>
            </a:extLst>
          </p:cNvPr>
          <p:cNvSpPr>
            <a:spLocks noGrp="1"/>
          </p:cNvSpPr>
          <p:nvPr>
            <p:ph sz="quarter" idx="11" hasCustomPrompt="1"/>
          </p:nvPr>
        </p:nvSpPr>
        <p:spPr>
          <a:xfrm>
            <a:off x="693737" y="2383756"/>
            <a:ext cx="10804525" cy="3525837"/>
          </a:xfrm>
          <a:prstGeom prst="rect">
            <a:avLst/>
          </a:prstGeom>
        </p:spPr>
        <p:txBody>
          <a:bodyPr/>
          <a:lstStyle>
            <a:lvl1pPr marL="0" indent="0">
              <a:buNone/>
              <a:defRPr sz="3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Text here, text here, text here, text here, text here, text here, text here, text here, text here, text here, text here, text here, text here, text here, text here, text here, text here, text here, text here, text here, text here, text here, text here, text here, text here, text here, text here.</a:t>
            </a:r>
          </a:p>
          <a:p>
            <a:pPr lvl="0"/>
            <a:endParaRPr lang="en-GB" dirty="0"/>
          </a:p>
        </p:txBody>
      </p:sp>
      <p:sp>
        <p:nvSpPr>
          <p:cNvPr id="19" name="Text Placeholder 18">
            <a:extLst>
              <a:ext uri="{FF2B5EF4-FFF2-40B4-BE49-F238E27FC236}">
                <a16:creationId xmlns:a16="http://schemas.microsoft.com/office/drawing/2014/main" id="{FE5AC59F-8044-E174-4833-AD709A03C462}"/>
              </a:ext>
            </a:extLst>
          </p:cNvPr>
          <p:cNvSpPr>
            <a:spLocks noGrp="1"/>
          </p:cNvSpPr>
          <p:nvPr>
            <p:ph type="body" sz="quarter" idx="12" hasCustomPrompt="1"/>
          </p:nvPr>
        </p:nvSpPr>
        <p:spPr>
          <a:xfrm>
            <a:off x="402971" y="6322398"/>
            <a:ext cx="432772" cy="294711"/>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01</a:t>
            </a:r>
          </a:p>
        </p:txBody>
      </p:sp>
      <p:sp>
        <p:nvSpPr>
          <p:cNvPr id="23" name="Text Placeholder 22">
            <a:extLst>
              <a:ext uri="{FF2B5EF4-FFF2-40B4-BE49-F238E27FC236}">
                <a16:creationId xmlns:a16="http://schemas.microsoft.com/office/drawing/2014/main" id="{CB48E1A3-707B-1DA7-1955-273695A5E4BE}"/>
              </a:ext>
            </a:extLst>
          </p:cNvPr>
          <p:cNvSpPr>
            <a:spLocks noGrp="1"/>
          </p:cNvSpPr>
          <p:nvPr>
            <p:ph type="body" sz="quarter" idx="13" hasCustomPrompt="1"/>
          </p:nvPr>
        </p:nvSpPr>
        <p:spPr>
          <a:xfrm>
            <a:off x="943897" y="6323422"/>
            <a:ext cx="3913238" cy="293687"/>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Tree>
    <p:extLst>
      <p:ext uri="{BB962C8B-B14F-4D97-AF65-F5344CB8AC3E}">
        <p14:creationId xmlns:p14="http://schemas.microsoft.com/office/powerpoint/2010/main" val="392902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footer-title-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360D87-69D1-56CC-644B-7B579395CA53}"/>
              </a:ext>
            </a:extLst>
          </p:cNvPr>
          <p:cNvSpPr>
            <a:spLocks noGrp="1"/>
          </p:cNvSpPr>
          <p:nvPr>
            <p:ph type="title" hasCustomPrompt="1"/>
          </p:nvPr>
        </p:nvSpPr>
        <p:spPr>
          <a:xfrm>
            <a:off x="693174" y="330778"/>
            <a:ext cx="9251990" cy="736565"/>
          </a:xfrm>
          <a:prstGeom prst="rect">
            <a:avLst/>
          </a:prstGeom>
        </p:spPr>
        <p:txBody>
          <a:bodyPr/>
          <a:lstStyle>
            <a:lvl1pPr>
              <a:defRPr sz="4800" b="0">
                <a:latin typeface="Trebuchet MS" panose="020B0603020202020204" pitchFamily="34" charset="0"/>
              </a:defRPr>
            </a:lvl1pPr>
          </a:lstStyle>
          <a:p>
            <a:r>
              <a:rPr lang="en-US" dirty="0"/>
              <a:t>HEADER</a:t>
            </a:r>
            <a:endParaRPr lang="en-GB" dirty="0"/>
          </a:p>
        </p:txBody>
      </p:sp>
      <p:sp>
        <p:nvSpPr>
          <p:cNvPr id="8" name="Content Placeholder 7">
            <a:extLst>
              <a:ext uri="{FF2B5EF4-FFF2-40B4-BE49-F238E27FC236}">
                <a16:creationId xmlns:a16="http://schemas.microsoft.com/office/drawing/2014/main" id="{573CCB5A-D89C-89B9-3509-84BDA68AC570}"/>
              </a:ext>
            </a:extLst>
          </p:cNvPr>
          <p:cNvSpPr>
            <a:spLocks noGrp="1"/>
          </p:cNvSpPr>
          <p:nvPr>
            <p:ph sz="quarter" idx="10" hasCustomPrompt="1"/>
          </p:nvPr>
        </p:nvSpPr>
        <p:spPr>
          <a:xfrm>
            <a:off x="693174" y="1563788"/>
            <a:ext cx="9251990" cy="736565"/>
          </a:xfrm>
          <a:prstGeom prst="rect">
            <a:avLst/>
          </a:prstGeom>
        </p:spPr>
        <p:txBody>
          <a:bodyPr/>
          <a:lstStyle>
            <a:lvl1pPr marL="0" indent="0">
              <a:buNone/>
              <a:defRPr sz="4000">
                <a:solidFill>
                  <a:schemeClr val="accent1"/>
                </a:solidFill>
              </a:defRPr>
            </a:lvl1pPr>
          </a:lstStyle>
          <a:p>
            <a:pPr lvl="0"/>
            <a:r>
              <a:rPr lang="en-US" dirty="0"/>
              <a:t>SUBHEADER</a:t>
            </a:r>
            <a:endParaRPr lang="en-GB" dirty="0"/>
          </a:p>
        </p:txBody>
      </p:sp>
      <p:sp>
        <p:nvSpPr>
          <p:cNvPr id="17" name="Content Placeholder 16">
            <a:extLst>
              <a:ext uri="{FF2B5EF4-FFF2-40B4-BE49-F238E27FC236}">
                <a16:creationId xmlns:a16="http://schemas.microsoft.com/office/drawing/2014/main" id="{51B4B9C0-7DF8-90CA-CD6D-7BA607B0C2F9}"/>
              </a:ext>
            </a:extLst>
          </p:cNvPr>
          <p:cNvSpPr>
            <a:spLocks noGrp="1"/>
          </p:cNvSpPr>
          <p:nvPr>
            <p:ph sz="quarter" idx="11" hasCustomPrompt="1"/>
          </p:nvPr>
        </p:nvSpPr>
        <p:spPr>
          <a:xfrm>
            <a:off x="693738" y="2383756"/>
            <a:ext cx="2914702" cy="3525837"/>
          </a:xfrm>
          <a:prstGeom prst="rect">
            <a:avLst/>
          </a:prstGeom>
        </p:spPr>
        <p:txBody>
          <a:bodyPr/>
          <a:lstStyle>
            <a:lvl1pPr marL="0" indent="0">
              <a:buNone/>
              <a:defRPr sz="3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Text here, text here, text here, text here, text here, text here.</a:t>
            </a:r>
          </a:p>
          <a:p>
            <a:pPr lvl="0"/>
            <a:endParaRPr lang="en-GB" dirty="0"/>
          </a:p>
        </p:txBody>
      </p:sp>
      <p:sp>
        <p:nvSpPr>
          <p:cNvPr id="19" name="Text Placeholder 18">
            <a:extLst>
              <a:ext uri="{FF2B5EF4-FFF2-40B4-BE49-F238E27FC236}">
                <a16:creationId xmlns:a16="http://schemas.microsoft.com/office/drawing/2014/main" id="{FE5AC59F-8044-E174-4833-AD709A03C462}"/>
              </a:ext>
            </a:extLst>
          </p:cNvPr>
          <p:cNvSpPr>
            <a:spLocks noGrp="1"/>
          </p:cNvSpPr>
          <p:nvPr>
            <p:ph type="body" sz="quarter" idx="12" hasCustomPrompt="1"/>
          </p:nvPr>
        </p:nvSpPr>
        <p:spPr>
          <a:xfrm>
            <a:off x="402971" y="6322398"/>
            <a:ext cx="432772" cy="294711"/>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01</a:t>
            </a:r>
          </a:p>
        </p:txBody>
      </p:sp>
      <p:sp>
        <p:nvSpPr>
          <p:cNvPr id="23" name="Text Placeholder 22">
            <a:extLst>
              <a:ext uri="{FF2B5EF4-FFF2-40B4-BE49-F238E27FC236}">
                <a16:creationId xmlns:a16="http://schemas.microsoft.com/office/drawing/2014/main" id="{CB48E1A3-707B-1DA7-1955-273695A5E4BE}"/>
              </a:ext>
            </a:extLst>
          </p:cNvPr>
          <p:cNvSpPr>
            <a:spLocks noGrp="1"/>
          </p:cNvSpPr>
          <p:nvPr>
            <p:ph type="body" sz="quarter" idx="13" hasCustomPrompt="1"/>
          </p:nvPr>
        </p:nvSpPr>
        <p:spPr>
          <a:xfrm>
            <a:off x="943897" y="6323422"/>
            <a:ext cx="3913238" cy="293687"/>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1" name="Content Placeholder 10">
            <a:extLst>
              <a:ext uri="{FF2B5EF4-FFF2-40B4-BE49-F238E27FC236}">
                <a16:creationId xmlns:a16="http://schemas.microsoft.com/office/drawing/2014/main" id="{0C768664-C253-858B-AA92-3C9460330B31}"/>
              </a:ext>
            </a:extLst>
          </p:cNvPr>
          <p:cNvSpPr>
            <a:spLocks noGrp="1"/>
          </p:cNvSpPr>
          <p:nvPr>
            <p:ph sz="quarter" idx="14" hasCustomPrompt="1"/>
          </p:nvPr>
        </p:nvSpPr>
        <p:spPr>
          <a:xfrm>
            <a:off x="3608388" y="2383757"/>
            <a:ext cx="7889875" cy="3536074"/>
          </a:xfrm>
          <a:prstGeom prst="rect">
            <a:avLst/>
          </a:prstGeom>
        </p:spPr>
        <p:txBody>
          <a:bodyPr/>
          <a:lstStyle>
            <a:lvl1pPr marL="0" indent="0">
              <a:buNone/>
              <a:defRPr/>
            </a:lvl1pPr>
          </a:lstStyle>
          <a:p>
            <a:pPr lvl="0"/>
            <a:r>
              <a:rPr lang="en-US" dirty="0"/>
              <a:t>IMAGE OR GRAPH</a:t>
            </a:r>
            <a:endParaRPr lang="en-GB" dirty="0"/>
          </a:p>
        </p:txBody>
      </p:sp>
    </p:spTree>
    <p:extLst>
      <p:ext uri="{BB962C8B-B14F-4D97-AF65-F5344CB8AC3E}">
        <p14:creationId xmlns:p14="http://schemas.microsoft.com/office/powerpoint/2010/main" val="168763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footer-title-5">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73CCB5A-D89C-89B9-3509-84BDA68AC570}"/>
              </a:ext>
            </a:extLst>
          </p:cNvPr>
          <p:cNvSpPr>
            <a:spLocks noGrp="1"/>
          </p:cNvSpPr>
          <p:nvPr>
            <p:ph sz="quarter" idx="10" hasCustomPrompt="1"/>
          </p:nvPr>
        </p:nvSpPr>
        <p:spPr>
          <a:xfrm>
            <a:off x="6096000" y="1563788"/>
            <a:ext cx="3849164" cy="736565"/>
          </a:xfrm>
          <a:prstGeom prst="rect">
            <a:avLst/>
          </a:prstGeom>
        </p:spPr>
        <p:txBody>
          <a:bodyPr/>
          <a:lstStyle>
            <a:lvl1pPr marL="0" indent="0">
              <a:buNone/>
              <a:defRPr sz="4000">
                <a:solidFill>
                  <a:schemeClr val="accent1"/>
                </a:solidFill>
              </a:defRPr>
            </a:lvl1pPr>
          </a:lstStyle>
          <a:p>
            <a:pPr lvl="0"/>
            <a:r>
              <a:rPr lang="en-US" dirty="0"/>
              <a:t>HEADER</a:t>
            </a:r>
            <a:endParaRPr lang="en-GB" dirty="0"/>
          </a:p>
        </p:txBody>
      </p:sp>
      <p:sp>
        <p:nvSpPr>
          <p:cNvPr id="17" name="Content Placeholder 16">
            <a:extLst>
              <a:ext uri="{FF2B5EF4-FFF2-40B4-BE49-F238E27FC236}">
                <a16:creationId xmlns:a16="http://schemas.microsoft.com/office/drawing/2014/main" id="{51B4B9C0-7DF8-90CA-CD6D-7BA607B0C2F9}"/>
              </a:ext>
            </a:extLst>
          </p:cNvPr>
          <p:cNvSpPr>
            <a:spLocks noGrp="1"/>
          </p:cNvSpPr>
          <p:nvPr>
            <p:ph sz="quarter" idx="11" hasCustomPrompt="1"/>
          </p:nvPr>
        </p:nvSpPr>
        <p:spPr>
          <a:xfrm>
            <a:off x="6096000" y="2497395"/>
            <a:ext cx="3849164" cy="3540018"/>
          </a:xfrm>
          <a:prstGeom prst="rect">
            <a:avLst/>
          </a:prstGeom>
        </p:spPr>
        <p:txBody>
          <a:bodyPr/>
          <a:lstStyle>
            <a:lvl1pPr marL="0" indent="0">
              <a:buNone/>
              <a:defRPr sz="3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Text here, text here, text here, text here, text here, text here, text here, text here.</a:t>
            </a:r>
          </a:p>
          <a:p>
            <a:pPr lvl="0"/>
            <a:endParaRPr lang="en-GB" dirty="0"/>
          </a:p>
        </p:txBody>
      </p:sp>
      <p:sp>
        <p:nvSpPr>
          <p:cNvPr id="19" name="Text Placeholder 18">
            <a:extLst>
              <a:ext uri="{FF2B5EF4-FFF2-40B4-BE49-F238E27FC236}">
                <a16:creationId xmlns:a16="http://schemas.microsoft.com/office/drawing/2014/main" id="{FE5AC59F-8044-E174-4833-AD709A03C462}"/>
              </a:ext>
            </a:extLst>
          </p:cNvPr>
          <p:cNvSpPr>
            <a:spLocks noGrp="1"/>
          </p:cNvSpPr>
          <p:nvPr>
            <p:ph type="body" sz="quarter" idx="12" hasCustomPrompt="1"/>
          </p:nvPr>
        </p:nvSpPr>
        <p:spPr>
          <a:xfrm>
            <a:off x="402971" y="6322398"/>
            <a:ext cx="432772" cy="294711"/>
          </a:xfrm>
          <a:prstGeom prst="rect">
            <a:avLst/>
          </a:prstGeo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01</a:t>
            </a:r>
          </a:p>
        </p:txBody>
      </p:sp>
      <p:sp>
        <p:nvSpPr>
          <p:cNvPr id="23" name="Text Placeholder 22">
            <a:extLst>
              <a:ext uri="{FF2B5EF4-FFF2-40B4-BE49-F238E27FC236}">
                <a16:creationId xmlns:a16="http://schemas.microsoft.com/office/drawing/2014/main" id="{CB48E1A3-707B-1DA7-1955-273695A5E4BE}"/>
              </a:ext>
            </a:extLst>
          </p:cNvPr>
          <p:cNvSpPr>
            <a:spLocks noGrp="1"/>
          </p:cNvSpPr>
          <p:nvPr>
            <p:ph type="body" sz="quarter" idx="13" hasCustomPrompt="1"/>
          </p:nvPr>
        </p:nvSpPr>
        <p:spPr>
          <a:xfrm>
            <a:off x="943897" y="6323422"/>
            <a:ext cx="3913238" cy="293687"/>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4" name="Content Placeholder 3">
            <a:extLst>
              <a:ext uri="{FF2B5EF4-FFF2-40B4-BE49-F238E27FC236}">
                <a16:creationId xmlns:a16="http://schemas.microsoft.com/office/drawing/2014/main" id="{FD9B88C2-7D6F-8EBF-150E-D7339C5F941E}"/>
              </a:ext>
            </a:extLst>
          </p:cNvPr>
          <p:cNvSpPr>
            <a:spLocks noGrp="1"/>
          </p:cNvSpPr>
          <p:nvPr>
            <p:ph sz="quarter" idx="14" hasCustomPrompt="1"/>
          </p:nvPr>
        </p:nvSpPr>
        <p:spPr>
          <a:xfrm>
            <a:off x="835025" y="1"/>
            <a:ext cx="4937125" cy="6322398"/>
          </a:xfrm>
          <a:prstGeom prst="rect">
            <a:avLst/>
          </a:prstGeom>
        </p:spPr>
        <p:txBody>
          <a:bodyPr/>
          <a:lstStyle>
            <a:lvl1pPr marL="0" indent="0">
              <a:buNone/>
              <a:defRPr/>
            </a:lvl1pPr>
          </a:lstStyle>
          <a:p>
            <a:pPr lvl="0"/>
            <a:r>
              <a:rPr lang="en-US" dirty="0"/>
              <a:t>IMAGE OR GRAPH</a:t>
            </a:r>
            <a:endParaRPr lang="en-GB" dirty="0"/>
          </a:p>
        </p:txBody>
      </p:sp>
    </p:spTree>
    <p:extLst>
      <p:ext uri="{BB962C8B-B14F-4D97-AF65-F5344CB8AC3E}">
        <p14:creationId xmlns:p14="http://schemas.microsoft.com/office/powerpoint/2010/main" val="246155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lide-footer-title-6">
    <p:spTree>
      <p:nvGrpSpPr>
        <p:cNvPr id="1" name=""/>
        <p:cNvGrpSpPr/>
        <p:nvPr/>
      </p:nvGrpSpPr>
      <p:grpSpPr>
        <a:xfrm>
          <a:off x="0" y="0"/>
          <a:ext cx="0" cy="0"/>
          <a:chOff x="0" y="0"/>
          <a:chExt cx="0" cy="0"/>
        </a:xfrm>
      </p:grpSpPr>
      <p:pic>
        <p:nvPicPr>
          <p:cNvPr id="5" name="Picture 4" descr="A picture containing text, pool ball&#10;&#10;Description automatically generated">
            <a:extLst>
              <a:ext uri="{FF2B5EF4-FFF2-40B4-BE49-F238E27FC236}">
                <a16:creationId xmlns:a16="http://schemas.microsoft.com/office/drawing/2014/main" id="{0C8F0F85-6902-1378-1660-63969771F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5863" y="369129"/>
            <a:ext cx="1336464" cy="1472338"/>
          </a:xfrm>
          <a:prstGeom prst="rect">
            <a:avLst/>
          </a:prstGeom>
        </p:spPr>
      </p:pic>
      <p:sp>
        <p:nvSpPr>
          <p:cNvPr id="6" name="TextBox 5">
            <a:extLst>
              <a:ext uri="{FF2B5EF4-FFF2-40B4-BE49-F238E27FC236}">
                <a16:creationId xmlns:a16="http://schemas.microsoft.com/office/drawing/2014/main" id="{6861155E-C6EC-9403-CA92-8B0B735B5379}"/>
              </a:ext>
            </a:extLst>
          </p:cNvPr>
          <p:cNvSpPr txBox="1"/>
          <p:nvPr userDrawn="1"/>
        </p:nvSpPr>
        <p:spPr>
          <a:xfrm>
            <a:off x="693174" y="259081"/>
            <a:ext cx="9251990" cy="830997"/>
          </a:xfrm>
          <a:prstGeom prst="rect">
            <a:avLst/>
          </a:prstGeom>
          <a:noFill/>
        </p:spPr>
        <p:txBody>
          <a:bodyPr wrap="square" rtlCol="0">
            <a:spAutoFit/>
          </a:bodyPr>
          <a:lstStyle/>
          <a:p>
            <a:r>
              <a:rPr lang="en-GB" sz="4800" dirty="0"/>
              <a:t>HEADER</a:t>
            </a:r>
            <a:endParaRPr lang="en-GB" sz="5400" dirty="0"/>
          </a:p>
        </p:txBody>
      </p:sp>
      <p:sp>
        <p:nvSpPr>
          <p:cNvPr id="7" name="TextBox 6">
            <a:extLst>
              <a:ext uri="{FF2B5EF4-FFF2-40B4-BE49-F238E27FC236}">
                <a16:creationId xmlns:a16="http://schemas.microsoft.com/office/drawing/2014/main" id="{8C95D14D-22AA-BC46-B196-D49883511CAE}"/>
              </a:ext>
            </a:extLst>
          </p:cNvPr>
          <p:cNvSpPr txBox="1"/>
          <p:nvPr userDrawn="1"/>
        </p:nvSpPr>
        <p:spPr>
          <a:xfrm>
            <a:off x="419673" y="6279683"/>
            <a:ext cx="526026" cy="369332"/>
          </a:xfrm>
          <a:prstGeom prst="rect">
            <a:avLst/>
          </a:prstGeom>
          <a:noFill/>
        </p:spPr>
        <p:txBody>
          <a:bodyPr wrap="square" rtlCol="0">
            <a:spAutoFit/>
          </a:bodyPr>
          <a:lstStyle/>
          <a:p>
            <a:r>
              <a:rPr lang="en-GB" dirty="0">
                <a:solidFill>
                  <a:schemeClr val="bg1"/>
                </a:solidFill>
              </a:rPr>
              <a:t>01</a:t>
            </a:r>
          </a:p>
        </p:txBody>
      </p:sp>
      <p:sp>
        <p:nvSpPr>
          <p:cNvPr id="8" name="TextBox 7">
            <a:extLst>
              <a:ext uri="{FF2B5EF4-FFF2-40B4-BE49-F238E27FC236}">
                <a16:creationId xmlns:a16="http://schemas.microsoft.com/office/drawing/2014/main" id="{7A1391FC-C1FB-2FBC-60FD-D0FC6967C9CE}"/>
              </a:ext>
            </a:extLst>
          </p:cNvPr>
          <p:cNvSpPr txBox="1"/>
          <p:nvPr userDrawn="1"/>
        </p:nvSpPr>
        <p:spPr>
          <a:xfrm>
            <a:off x="808539" y="6311458"/>
            <a:ext cx="3261360" cy="305782"/>
          </a:xfrm>
          <a:prstGeom prst="rect">
            <a:avLst/>
          </a:prstGeom>
          <a:noFill/>
        </p:spPr>
        <p:txBody>
          <a:bodyPr wrap="square" rtlCol="0">
            <a:spAutoFit/>
          </a:bodyPr>
          <a:lstStyle/>
          <a:p>
            <a:r>
              <a:rPr lang="en-GB" sz="1400" dirty="0"/>
              <a:t>PRESENTATION TITLE</a:t>
            </a:r>
          </a:p>
        </p:txBody>
      </p:sp>
    </p:spTree>
    <p:extLst>
      <p:ext uri="{BB962C8B-B14F-4D97-AF65-F5344CB8AC3E}">
        <p14:creationId xmlns:p14="http://schemas.microsoft.com/office/powerpoint/2010/main" val="151325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3395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7784536-A243-230B-DAFB-9D4E4D6BB2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7A331BE8-EDF3-0C2C-31EF-689C126A67F2}"/>
              </a:ext>
            </a:extLst>
          </p:cNvPr>
          <p:cNvCxnSpPr>
            <a:cxnSpLocks/>
          </p:cNvCxnSpPr>
          <p:nvPr userDrawn="1"/>
        </p:nvCxnSpPr>
        <p:spPr>
          <a:xfrm>
            <a:off x="10172946" y="356241"/>
            <a:ext cx="0" cy="62426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716E02-56D8-6BCD-3343-97016295B4DE}"/>
              </a:ext>
            </a:extLst>
          </p:cNvPr>
          <p:cNvSpPr txBox="1"/>
          <p:nvPr userDrawn="1"/>
        </p:nvSpPr>
        <p:spPr>
          <a:xfrm>
            <a:off x="10172946" y="5855517"/>
            <a:ext cx="1599381" cy="738664"/>
          </a:xfrm>
          <a:prstGeom prst="rect">
            <a:avLst/>
          </a:prstGeom>
          <a:noFill/>
        </p:spPr>
        <p:txBody>
          <a:bodyPr wrap="square" rtlCol="0">
            <a:spAutoFit/>
          </a:bodyPr>
          <a:lstStyle/>
          <a:p>
            <a:pPr algn="r"/>
            <a:r>
              <a:rPr lang="en-GB" sz="1400" dirty="0"/>
              <a:t>SOCIETY FOR EXPERIMENTAL BIOLOGY</a:t>
            </a:r>
          </a:p>
        </p:txBody>
      </p:sp>
      <p:pic>
        <p:nvPicPr>
          <p:cNvPr id="11" name="Picture 10" descr="A picture containing text, pool ball, clipart, vector graphics&#10;&#10;Description automatically generated">
            <a:extLst>
              <a:ext uri="{FF2B5EF4-FFF2-40B4-BE49-F238E27FC236}">
                <a16:creationId xmlns:a16="http://schemas.microsoft.com/office/drawing/2014/main" id="{CED38DDD-116A-6536-C0E9-35EBDDB79E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4165" y="356241"/>
            <a:ext cx="1348162" cy="1485226"/>
          </a:xfrm>
          <a:prstGeom prst="rect">
            <a:avLst/>
          </a:prstGeom>
        </p:spPr>
      </p:pic>
    </p:spTree>
    <p:extLst>
      <p:ext uri="{BB962C8B-B14F-4D97-AF65-F5344CB8AC3E}">
        <p14:creationId xmlns:p14="http://schemas.microsoft.com/office/powerpoint/2010/main" val="597908556"/>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78425C3-35EA-31AE-9DB5-7F696512DE52}"/>
              </a:ext>
            </a:extLst>
          </p:cNvPr>
          <p:cNvCxnSpPr>
            <a:cxnSpLocks/>
          </p:cNvCxnSpPr>
          <p:nvPr userDrawn="1"/>
        </p:nvCxnSpPr>
        <p:spPr>
          <a:xfrm>
            <a:off x="419673" y="6216937"/>
            <a:ext cx="113526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8454A4C-AB47-45BB-3D72-C2FA56F7C41D}"/>
              </a:ext>
            </a:extLst>
          </p:cNvPr>
          <p:cNvSpPr txBox="1"/>
          <p:nvPr userDrawn="1"/>
        </p:nvSpPr>
        <p:spPr>
          <a:xfrm>
            <a:off x="8510967" y="6275841"/>
            <a:ext cx="3261360" cy="305782"/>
          </a:xfrm>
          <a:prstGeom prst="rect">
            <a:avLst/>
          </a:prstGeom>
          <a:noFill/>
        </p:spPr>
        <p:txBody>
          <a:bodyPr wrap="square" rtlCol="0">
            <a:spAutoFit/>
          </a:bodyPr>
          <a:lstStyle/>
          <a:p>
            <a:pPr algn="r"/>
            <a:r>
              <a:rPr lang="en-GB" sz="1400" dirty="0"/>
              <a:t>SOCIETY FOR EXPERIMENTAL BIOLOGY</a:t>
            </a:r>
          </a:p>
        </p:txBody>
      </p:sp>
      <p:sp>
        <p:nvSpPr>
          <p:cNvPr id="4" name="Rectangle 3">
            <a:extLst>
              <a:ext uri="{FF2B5EF4-FFF2-40B4-BE49-F238E27FC236}">
                <a16:creationId xmlns:a16="http://schemas.microsoft.com/office/drawing/2014/main" id="{8C5201D7-49E8-1B53-6505-5488ABB8FFD9}"/>
              </a:ext>
            </a:extLst>
          </p:cNvPr>
          <p:cNvSpPr/>
          <p:nvPr userDrawn="1"/>
        </p:nvSpPr>
        <p:spPr>
          <a:xfrm>
            <a:off x="419673" y="6311462"/>
            <a:ext cx="388866" cy="3057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text, pool ball&#10;&#10;Description automatically generated">
            <a:extLst>
              <a:ext uri="{FF2B5EF4-FFF2-40B4-BE49-F238E27FC236}">
                <a16:creationId xmlns:a16="http://schemas.microsoft.com/office/drawing/2014/main" id="{A44BE431-7620-757C-766F-24E8410B037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435863" y="369129"/>
            <a:ext cx="1336464" cy="1472338"/>
          </a:xfrm>
          <a:prstGeom prst="rect">
            <a:avLst/>
          </a:prstGeom>
        </p:spPr>
      </p:pic>
    </p:spTree>
    <p:extLst>
      <p:ext uri="{BB962C8B-B14F-4D97-AF65-F5344CB8AC3E}">
        <p14:creationId xmlns:p14="http://schemas.microsoft.com/office/powerpoint/2010/main" val="634122045"/>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6" r:id="rId3"/>
    <p:sldLayoutId id="2147483673" r:id="rId4"/>
    <p:sldLayoutId id="2147483675" r:id="rId5"/>
    <p:sldLayoutId id="2147483681" r:id="rId6"/>
    <p:sldLayoutId id="2147483667" r:id="rId7"/>
    <p:sldLayoutId id="214748364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C4C4881B-F54B-16DF-EEBE-9298438614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2" name="Straight Connector 1">
            <a:extLst>
              <a:ext uri="{FF2B5EF4-FFF2-40B4-BE49-F238E27FC236}">
                <a16:creationId xmlns:a16="http://schemas.microsoft.com/office/drawing/2014/main" id="{778425C3-35EA-31AE-9DB5-7F696512DE52}"/>
              </a:ext>
            </a:extLst>
          </p:cNvPr>
          <p:cNvCxnSpPr>
            <a:cxnSpLocks/>
          </p:cNvCxnSpPr>
          <p:nvPr userDrawn="1"/>
        </p:nvCxnSpPr>
        <p:spPr>
          <a:xfrm>
            <a:off x="419673" y="6216937"/>
            <a:ext cx="113526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8454A4C-AB47-45BB-3D72-C2FA56F7C41D}"/>
              </a:ext>
            </a:extLst>
          </p:cNvPr>
          <p:cNvSpPr txBox="1"/>
          <p:nvPr userDrawn="1"/>
        </p:nvSpPr>
        <p:spPr>
          <a:xfrm>
            <a:off x="8510967" y="6275841"/>
            <a:ext cx="3261360" cy="305782"/>
          </a:xfrm>
          <a:prstGeom prst="rect">
            <a:avLst/>
          </a:prstGeom>
          <a:noFill/>
        </p:spPr>
        <p:txBody>
          <a:bodyPr wrap="square" rtlCol="0">
            <a:spAutoFit/>
          </a:bodyPr>
          <a:lstStyle/>
          <a:p>
            <a:pPr algn="r"/>
            <a:r>
              <a:rPr lang="en-GB" sz="1400" dirty="0"/>
              <a:t>SOCIETY FOR EXPERIMENTAL BIOLOGY</a:t>
            </a:r>
          </a:p>
        </p:txBody>
      </p:sp>
      <p:sp>
        <p:nvSpPr>
          <p:cNvPr id="4" name="Rectangle 3">
            <a:extLst>
              <a:ext uri="{FF2B5EF4-FFF2-40B4-BE49-F238E27FC236}">
                <a16:creationId xmlns:a16="http://schemas.microsoft.com/office/drawing/2014/main" id="{8C5201D7-49E8-1B53-6505-5488ABB8FFD9}"/>
              </a:ext>
            </a:extLst>
          </p:cNvPr>
          <p:cNvSpPr/>
          <p:nvPr userDrawn="1"/>
        </p:nvSpPr>
        <p:spPr>
          <a:xfrm>
            <a:off x="419673" y="6311462"/>
            <a:ext cx="388866" cy="3057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icture containing text, pool ball, clipart, vector graphics&#10;&#10;Description automatically generated">
            <a:extLst>
              <a:ext uri="{FF2B5EF4-FFF2-40B4-BE49-F238E27FC236}">
                <a16:creationId xmlns:a16="http://schemas.microsoft.com/office/drawing/2014/main" id="{330FE740-DAF8-CD9A-F975-7F514B5B8CF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24165" y="356241"/>
            <a:ext cx="1348162" cy="1485226"/>
          </a:xfrm>
          <a:prstGeom prst="rect">
            <a:avLst/>
          </a:prstGeom>
        </p:spPr>
      </p:pic>
    </p:spTree>
    <p:extLst>
      <p:ext uri="{BB962C8B-B14F-4D97-AF65-F5344CB8AC3E}">
        <p14:creationId xmlns:p14="http://schemas.microsoft.com/office/powerpoint/2010/main" val="3666410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F4FFC6-5261-1094-2C9F-B05D0DBB071D}"/>
              </a:ext>
            </a:extLst>
          </p:cNvPr>
          <p:cNvSpPr>
            <a:spLocks noGrp="1"/>
          </p:cNvSpPr>
          <p:nvPr>
            <p:ph sz="quarter" idx="10"/>
          </p:nvPr>
        </p:nvSpPr>
        <p:spPr/>
        <p:txBody>
          <a:bodyPr/>
          <a:lstStyle/>
          <a:p>
            <a:r>
              <a:rPr lang="en-GB" sz="7200" dirty="0"/>
              <a:t>PRESENTATION TITLE</a:t>
            </a:r>
          </a:p>
        </p:txBody>
      </p:sp>
      <p:sp>
        <p:nvSpPr>
          <p:cNvPr id="3" name="Content Placeholder 2">
            <a:extLst>
              <a:ext uri="{FF2B5EF4-FFF2-40B4-BE49-F238E27FC236}">
                <a16:creationId xmlns:a16="http://schemas.microsoft.com/office/drawing/2014/main" id="{28DDCEC1-B208-86E7-F2E8-1FA2ED0646A4}"/>
              </a:ext>
            </a:extLst>
          </p:cNvPr>
          <p:cNvSpPr>
            <a:spLocks noGrp="1"/>
          </p:cNvSpPr>
          <p:nvPr>
            <p:ph sz="quarter" idx="11"/>
          </p:nvPr>
        </p:nvSpPr>
        <p:spPr/>
        <p:txBody>
          <a:bodyPr/>
          <a:lstStyle/>
          <a:p>
            <a:r>
              <a:rPr lang="en-GB" sz="5400" dirty="0"/>
              <a:t>SUBTITLE HERE</a:t>
            </a:r>
          </a:p>
        </p:txBody>
      </p:sp>
    </p:spTree>
    <p:extLst>
      <p:ext uri="{BB962C8B-B14F-4D97-AF65-F5344CB8AC3E}">
        <p14:creationId xmlns:p14="http://schemas.microsoft.com/office/powerpoint/2010/main" val="390048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4232-A946-2C05-7EAF-FE34C1EBB623}"/>
              </a:ext>
            </a:extLst>
          </p:cNvPr>
          <p:cNvSpPr>
            <a:spLocks noGrp="1"/>
          </p:cNvSpPr>
          <p:nvPr>
            <p:ph type="title"/>
          </p:nvPr>
        </p:nvSpPr>
        <p:spPr/>
        <p:txBody>
          <a:bodyPr/>
          <a:lstStyle/>
          <a:p>
            <a:r>
              <a:rPr lang="en-GB" sz="4800" dirty="0"/>
              <a:t>HEADER</a:t>
            </a:r>
            <a:endParaRPr lang="en-GB" dirty="0"/>
          </a:p>
        </p:txBody>
      </p:sp>
      <p:sp>
        <p:nvSpPr>
          <p:cNvPr id="3" name="Content Placeholder 2">
            <a:extLst>
              <a:ext uri="{FF2B5EF4-FFF2-40B4-BE49-F238E27FC236}">
                <a16:creationId xmlns:a16="http://schemas.microsoft.com/office/drawing/2014/main" id="{88077FBF-6CF0-8AA1-AF20-96839CBE6E19}"/>
              </a:ext>
            </a:extLst>
          </p:cNvPr>
          <p:cNvSpPr>
            <a:spLocks noGrp="1"/>
          </p:cNvSpPr>
          <p:nvPr>
            <p:ph sz="quarter" idx="10"/>
          </p:nvPr>
        </p:nvSpPr>
        <p:spPr/>
        <p:txBody>
          <a:bodyPr/>
          <a:lstStyle/>
          <a:p>
            <a:r>
              <a:rPr lang="en-GB" dirty="0"/>
              <a:t>SUBHEADER</a:t>
            </a:r>
          </a:p>
        </p:txBody>
      </p:sp>
      <p:sp>
        <p:nvSpPr>
          <p:cNvPr id="4" name="Content Placeholder 3">
            <a:extLst>
              <a:ext uri="{FF2B5EF4-FFF2-40B4-BE49-F238E27FC236}">
                <a16:creationId xmlns:a16="http://schemas.microsoft.com/office/drawing/2014/main" id="{A34B15FE-CE0F-0B32-BD8D-E0FBD9B9D7AA}"/>
              </a:ext>
            </a:extLst>
          </p:cNvPr>
          <p:cNvSpPr>
            <a:spLocks noGrp="1"/>
          </p:cNvSpPr>
          <p:nvPr>
            <p:ph sz="quarter" idx="11"/>
          </p:nvPr>
        </p:nvSpPr>
        <p:spPr/>
        <p:txBody>
          <a:bodyPr/>
          <a:lstStyle/>
          <a:p>
            <a:r>
              <a:rPr lang="en-GB" sz="3600" dirty="0"/>
              <a:t>Text here, text here, text here, text here, text here, text here, text here, text here, text here, text here, text here, text here, text here, text here, text here, text here, text here, text here, Text here, text here, text here, text here, text here, text here.</a:t>
            </a:r>
          </a:p>
        </p:txBody>
      </p:sp>
      <p:sp>
        <p:nvSpPr>
          <p:cNvPr id="5" name="Text Placeholder 4">
            <a:extLst>
              <a:ext uri="{FF2B5EF4-FFF2-40B4-BE49-F238E27FC236}">
                <a16:creationId xmlns:a16="http://schemas.microsoft.com/office/drawing/2014/main" id="{FC513184-223F-C72B-0DE0-BF218160D1D3}"/>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B5F805B5-E0F3-70BD-65C1-CDD6499D9D5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15628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8E8A-D16E-8C3C-51A3-9A8655008EEF}"/>
              </a:ext>
            </a:extLst>
          </p:cNvPr>
          <p:cNvSpPr>
            <a:spLocks noGrp="1"/>
          </p:cNvSpPr>
          <p:nvPr>
            <p:ph type="title"/>
          </p:nvPr>
        </p:nvSpPr>
        <p:spPr/>
        <p:txBody>
          <a:bodyPr/>
          <a:lstStyle/>
          <a:p>
            <a:r>
              <a:rPr lang="en-GB" dirty="0"/>
              <a:t>HEADER</a:t>
            </a:r>
          </a:p>
        </p:txBody>
      </p:sp>
      <p:sp>
        <p:nvSpPr>
          <p:cNvPr id="3" name="Content Placeholder 2">
            <a:extLst>
              <a:ext uri="{FF2B5EF4-FFF2-40B4-BE49-F238E27FC236}">
                <a16:creationId xmlns:a16="http://schemas.microsoft.com/office/drawing/2014/main" id="{9EA7D657-3283-358A-349F-30FAD2DC24AC}"/>
              </a:ext>
            </a:extLst>
          </p:cNvPr>
          <p:cNvSpPr>
            <a:spLocks noGrp="1"/>
          </p:cNvSpPr>
          <p:nvPr>
            <p:ph sz="quarter" idx="10"/>
          </p:nvPr>
        </p:nvSpPr>
        <p:spPr/>
        <p:txBody>
          <a:bodyPr/>
          <a:lstStyle/>
          <a:p>
            <a:r>
              <a:rPr lang="en-GB" dirty="0"/>
              <a:t>SUBHEADER</a:t>
            </a:r>
          </a:p>
        </p:txBody>
      </p:sp>
      <p:sp>
        <p:nvSpPr>
          <p:cNvPr id="4" name="Text Placeholder 3">
            <a:extLst>
              <a:ext uri="{FF2B5EF4-FFF2-40B4-BE49-F238E27FC236}">
                <a16:creationId xmlns:a16="http://schemas.microsoft.com/office/drawing/2014/main" id="{C0183A1F-E96B-76E4-3FF1-1CFF626E5237}"/>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2116086B-41F5-314B-AE57-A6F89AC283C6}"/>
              </a:ext>
            </a:extLst>
          </p:cNvPr>
          <p:cNvSpPr>
            <a:spLocks noGrp="1"/>
          </p:cNvSpPr>
          <p:nvPr>
            <p:ph type="body" sz="quarter" idx="13"/>
          </p:nvPr>
        </p:nvSpPr>
        <p:spPr/>
        <p:txBody>
          <a:bodyPr/>
          <a:lstStyle/>
          <a:p>
            <a:endParaRPr lang="en-GB"/>
          </a:p>
        </p:txBody>
      </p:sp>
      <p:pic>
        <p:nvPicPr>
          <p:cNvPr id="8" name="Content Placeholder 7" descr="Nest full of different eggs in the backyard">
            <a:extLst>
              <a:ext uri="{FF2B5EF4-FFF2-40B4-BE49-F238E27FC236}">
                <a16:creationId xmlns:a16="http://schemas.microsoft.com/office/drawing/2014/main" id="{A4697DFC-152A-E336-9057-51E8675570F7}"/>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693174" y="2426435"/>
            <a:ext cx="5441477" cy="3604359"/>
          </a:xfrm>
          <a:prstGeom prst="rect">
            <a:avLst/>
          </a:prstGeom>
        </p:spPr>
      </p:pic>
      <p:pic>
        <p:nvPicPr>
          <p:cNvPr id="9" name="Content Placeholder 8" descr="Frost covered fir branches">
            <a:extLst>
              <a:ext uri="{FF2B5EF4-FFF2-40B4-BE49-F238E27FC236}">
                <a16:creationId xmlns:a16="http://schemas.microsoft.com/office/drawing/2014/main" id="{E6956688-7062-BC93-7961-AC9F1FD4DEFF}"/>
              </a:ext>
            </a:extLst>
          </p:cNvPr>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6687112" y="2414694"/>
            <a:ext cx="4811714" cy="3608387"/>
          </a:xfrm>
          <a:prstGeom prst="rect">
            <a:avLst/>
          </a:prstGeom>
        </p:spPr>
      </p:pic>
    </p:spTree>
    <p:extLst>
      <p:ext uri="{BB962C8B-B14F-4D97-AF65-F5344CB8AC3E}">
        <p14:creationId xmlns:p14="http://schemas.microsoft.com/office/powerpoint/2010/main" val="267557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02B0-C730-4914-FFC1-F7BCADC0D76E}"/>
              </a:ext>
            </a:extLst>
          </p:cNvPr>
          <p:cNvSpPr>
            <a:spLocks noGrp="1"/>
          </p:cNvSpPr>
          <p:nvPr>
            <p:ph type="title"/>
          </p:nvPr>
        </p:nvSpPr>
        <p:spPr/>
        <p:txBody>
          <a:bodyPr/>
          <a:lstStyle/>
          <a:p>
            <a:r>
              <a:rPr lang="en-GB" dirty="0"/>
              <a:t>HEADER</a:t>
            </a:r>
          </a:p>
        </p:txBody>
      </p:sp>
      <p:sp>
        <p:nvSpPr>
          <p:cNvPr id="3" name="Content Placeholder 2">
            <a:extLst>
              <a:ext uri="{FF2B5EF4-FFF2-40B4-BE49-F238E27FC236}">
                <a16:creationId xmlns:a16="http://schemas.microsoft.com/office/drawing/2014/main" id="{F5570A69-A993-B784-AF83-B0F1F3440A28}"/>
              </a:ext>
            </a:extLst>
          </p:cNvPr>
          <p:cNvSpPr>
            <a:spLocks noGrp="1"/>
          </p:cNvSpPr>
          <p:nvPr>
            <p:ph sz="quarter" idx="10"/>
          </p:nvPr>
        </p:nvSpPr>
        <p:spPr/>
        <p:txBody>
          <a:bodyPr/>
          <a:lstStyle/>
          <a:p>
            <a:r>
              <a:rPr lang="en-GB" dirty="0"/>
              <a:t>SUBHEADER</a:t>
            </a:r>
          </a:p>
        </p:txBody>
      </p:sp>
      <p:sp>
        <p:nvSpPr>
          <p:cNvPr id="4" name="Content Placeholder 3">
            <a:extLst>
              <a:ext uri="{FF2B5EF4-FFF2-40B4-BE49-F238E27FC236}">
                <a16:creationId xmlns:a16="http://schemas.microsoft.com/office/drawing/2014/main" id="{5FE4B702-EDC9-E893-8FA3-25D1BC46C846}"/>
              </a:ext>
            </a:extLst>
          </p:cNvPr>
          <p:cNvSpPr>
            <a:spLocks noGrp="1"/>
          </p:cNvSpPr>
          <p:nvPr>
            <p:ph sz="quarter" idx="11"/>
          </p:nvPr>
        </p:nvSpPr>
        <p:spPr/>
        <p:txBody>
          <a:bodyPr/>
          <a:lstStyle/>
          <a:p>
            <a:r>
              <a:rPr lang="en-GB" dirty="0"/>
              <a:t>Text here, text here</a:t>
            </a:r>
          </a:p>
          <a:p>
            <a:r>
              <a:rPr lang="en-GB" dirty="0"/>
              <a:t>Text here, text here</a:t>
            </a:r>
          </a:p>
          <a:p>
            <a:r>
              <a:rPr lang="en-GB" dirty="0"/>
              <a:t>Text here, text here</a:t>
            </a:r>
          </a:p>
          <a:p>
            <a:r>
              <a:rPr lang="en-GB" dirty="0"/>
              <a:t>Text here, text here</a:t>
            </a:r>
          </a:p>
          <a:p>
            <a:r>
              <a:rPr lang="en-GB" dirty="0"/>
              <a:t>Text here, text here</a:t>
            </a:r>
          </a:p>
        </p:txBody>
      </p:sp>
      <p:sp>
        <p:nvSpPr>
          <p:cNvPr id="5" name="Text Placeholder 4">
            <a:extLst>
              <a:ext uri="{FF2B5EF4-FFF2-40B4-BE49-F238E27FC236}">
                <a16:creationId xmlns:a16="http://schemas.microsoft.com/office/drawing/2014/main" id="{D01DA774-680C-D611-3D25-1ED59FF7485C}"/>
              </a:ext>
            </a:extLst>
          </p:cNvPr>
          <p:cNvSpPr>
            <a:spLocks noGrp="1"/>
          </p:cNvSpPr>
          <p:nvPr>
            <p:ph type="body" sz="quarter" idx="12"/>
          </p:nvPr>
        </p:nvSpPr>
        <p:spPr/>
        <p:txBody>
          <a:bodyPr/>
          <a:lstStyle/>
          <a:p>
            <a:r>
              <a:rPr lang="en-GB" dirty="0"/>
              <a:t>03</a:t>
            </a:r>
          </a:p>
        </p:txBody>
      </p:sp>
      <p:sp>
        <p:nvSpPr>
          <p:cNvPr id="6" name="Text Placeholder 5">
            <a:extLst>
              <a:ext uri="{FF2B5EF4-FFF2-40B4-BE49-F238E27FC236}">
                <a16:creationId xmlns:a16="http://schemas.microsoft.com/office/drawing/2014/main" id="{1BE3FA1C-8A4D-22D3-388B-567C54ECF93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72792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807C-D506-3F0A-0547-9814A533E86F}"/>
              </a:ext>
            </a:extLst>
          </p:cNvPr>
          <p:cNvSpPr>
            <a:spLocks noGrp="1"/>
          </p:cNvSpPr>
          <p:nvPr>
            <p:ph type="title"/>
          </p:nvPr>
        </p:nvSpPr>
        <p:spPr/>
        <p:txBody>
          <a:bodyPr/>
          <a:lstStyle/>
          <a:p>
            <a:r>
              <a:rPr lang="en-GB" dirty="0"/>
              <a:t>HEADER</a:t>
            </a:r>
          </a:p>
        </p:txBody>
      </p:sp>
      <p:sp>
        <p:nvSpPr>
          <p:cNvPr id="3" name="Content Placeholder 2">
            <a:extLst>
              <a:ext uri="{FF2B5EF4-FFF2-40B4-BE49-F238E27FC236}">
                <a16:creationId xmlns:a16="http://schemas.microsoft.com/office/drawing/2014/main" id="{15C71A14-182E-E391-F280-CDB12EBE4D81}"/>
              </a:ext>
            </a:extLst>
          </p:cNvPr>
          <p:cNvSpPr>
            <a:spLocks noGrp="1"/>
          </p:cNvSpPr>
          <p:nvPr>
            <p:ph sz="quarter" idx="10"/>
          </p:nvPr>
        </p:nvSpPr>
        <p:spPr/>
        <p:txBody>
          <a:bodyPr/>
          <a:lstStyle/>
          <a:p>
            <a:r>
              <a:rPr lang="en-GB" dirty="0"/>
              <a:t>SUBHEADER</a:t>
            </a:r>
          </a:p>
        </p:txBody>
      </p:sp>
      <p:sp>
        <p:nvSpPr>
          <p:cNvPr id="4" name="Content Placeholder 3">
            <a:extLst>
              <a:ext uri="{FF2B5EF4-FFF2-40B4-BE49-F238E27FC236}">
                <a16:creationId xmlns:a16="http://schemas.microsoft.com/office/drawing/2014/main" id="{43B7B585-974F-5EAF-99ED-6609A7B7E731}"/>
              </a:ext>
            </a:extLst>
          </p:cNvPr>
          <p:cNvSpPr>
            <a:spLocks noGrp="1"/>
          </p:cNvSpPr>
          <p:nvPr>
            <p:ph sz="quarter" idx="11"/>
          </p:nvPr>
        </p:nvSpPr>
        <p:spPr>
          <a:xfrm>
            <a:off x="693738" y="2383756"/>
            <a:ext cx="3606658" cy="3525837"/>
          </a:xfrm>
        </p:spPr>
        <p:txBody>
          <a:bodyPr/>
          <a:lstStyle/>
          <a:p>
            <a:r>
              <a:rPr lang="en-GB" dirty="0"/>
              <a:t>Text here,</a:t>
            </a:r>
          </a:p>
          <a:p>
            <a:r>
              <a:rPr lang="en-GB" dirty="0"/>
              <a:t>Text here,</a:t>
            </a:r>
          </a:p>
          <a:p>
            <a:r>
              <a:rPr lang="en-GB" dirty="0"/>
              <a:t>Text here,</a:t>
            </a:r>
          </a:p>
          <a:p>
            <a:r>
              <a:rPr lang="en-GB" dirty="0"/>
              <a:t>Text here,</a:t>
            </a:r>
          </a:p>
          <a:p>
            <a:r>
              <a:rPr lang="en-GB" dirty="0"/>
              <a:t>Text here.</a:t>
            </a:r>
          </a:p>
        </p:txBody>
      </p:sp>
      <p:sp>
        <p:nvSpPr>
          <p:cNvPr id="5" name="Text Placeholder 4">
            <a:extLst>
              <a:ext uri="{FF2B5EF4-FFF2-40B4-BE49-F238E27FC236}">
                <a16:creationId xmlns:a16="http://schemas.microsoft.com/office/drawing/2014/main" id="{948B759A-A317-60F1-A7A7-ABA70A986BE5}"/>
              </a:ext>
            </a:extLst>
          </p:cNvPr>
          <p:cNvSpPr>
            <a:spLocks noGrp="1"/>
          </p:cNvSpPr>
          <p:nvPr>
            <p:ph type="body" sz="quarter" idx="12"/>
          </p:nvPr>
        </p:nvSpPr>
        <p:spPr/>
        <p:txBody>
          <a:bodyPr/>
          <a:lstStyle/>
          <a:p>
            <a:r>
              <a:rPr lang="en-GB" dirty="0"/>
              <a:t>04</a:t>
            </a:r>
          </a:p>
        </p:txBody>
      </p:sp>
      <p:sp>
        <p:nvSpPr>
          <p:cNvPr id="6" name="Text Placeholder 5">
            <a:extLst>
              <a:ext uri="{FF2B5EF4-FFF2-40B4-BE49-F238E27FC236}">
                <a16:creationId xmlns:a16="http://schemas.microsoft.com/office/drawing/2014/main" id="{B6AE1EE1-0D42-7807-7BF6-062C342602DC}"/>
              </a:ext>
            </a:extLst>
          </p:cNvPr>
          <p:cNvSpPr>
            <a:spLocks noGrp="1"/>
          </p:cNvSpPr>
          <p:nvPr>
            <p:ph type="body" sz="quarter" idx="13"/>
          </p:nvPr>
        </p:nvSpPr>
        <p:spPr/>
        <p:txBody>
          <a:bodyPr/>
          <a:lstStyle/>
          <a:p>
            <a:endParaRPr lang="en-GB"/>
          </a:p>
        </p:txBody>
      </p:sp>
      <p:graphicFrame>
        <p:nvGraphicFramePr>
          <p:cNvPr id="8" name="Content Placeholder 7">
            <a:extLst>
              <a:ext uri="{FF2B5EF4-FFF2-40B4-BE49-F238E27FC236}">
                <a16:creationId xmlns:a16="http://schemas.microsoft.com/office/drawing/2014/main" id="{F435A165-55DD-EF05-F8D0-90B4C45B2362}"/>
              </a:ext>
            </a:extLst>
          </p:cNvPr>
          <p:cNvGraphicFramePr>
            <a:graphicFrameLocks noGrp="1"/>
          </p:cNvGraphicFramePr>
          <p:nvPr>
            <p:ph sz="quarter" idx="14"/>
            <p:extLst>
              <p:ext uri="{D42A27DB-BD31-4B8C-83A1-F6EECF244321}">
                <p14:modId xmlns:p14="http://schemas.microsoft.com/office/powerpoint/2010/main" val="1609201779"/>
              </p:ext>
            </p:extLst>
          </p:nvPr>
        </p:nvGraphicFramePr>
        <p:xfrm>
          <a:off x="3358836" y="1955549"/>
          <a:ext cx="8139427" cy="39642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481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E6AA30-6303-C7BD-C0D7-AF3DD71A14CF}"/>
              </a:ext>
            </a:extLst>
          </p:cNvPr>
          <p:cNvSpPr>
            <a:spLocks noGrp="1"/>
          </p:cNvSpPr>
          <p:nvPr>
            <p:ph sz="quarter" idx="10"/>
          </p:nvPr>
        </p:nvSpPr>
        <p:spPr/>
        <p:txBody>
          <a:bodyPr/>
          <a:lstStyle/>
          <a:p>
            <a:r>
              <a:rPr lang="en-GB" dirty="0"/>
              <a:t>HEADER</a:t>
            </a:r>
          </a:p>
        </p:txBody>
      </p:sp>
      <p:sp>
        <p:nvSpPr>
          <p:cNvPr id="3" name="Content Placeholder 2">
            <a:extLst>
              <a:ext uri="{FF2B5EF4-FFF2-40B4-BE49-F238E27FC236}">
                <a16:creationId xmlns:a16="http://schemas.microsoft.com/office/drawing/2014/main" id="{3C3DF220-3FF6-75B3-440E-C6B6CE8AFDD5}"/>
              </a:ext>
            </a:extLst>
          </p:cNvPr>
          <p:cNvSpPr>
            <a:spLocks noGrp="1"/>
          </p:cNvSpPr>
          <p:nvPr>
            <p:ph sz="quarter" idx="11"/>
          </p:nvPr>
        </p:nvSpPr>
        <p:spPr>
          <a:xfrm>
            <a:off x="6096000" y="2497395"/>
            <a:ext cx="4668570" cy="3540018"/>
          </a:xfrm>
        </p:spPr>
        <p:txBody>
          <a:bodyPr/>
          <a:lstStyle/>
          <a:p>
            <a:r>
              <a:rPr lang="en-GB" dirty="0"/>
              <a:t>Text here, text here, text here, text here, text here, text here, text here, text here, text here, text here,</a:t>
            </a:r>
          </a:p>
          <a:p>
            <a:r>
              <a:rPr lang="en-GB" dirty="0"/>
              <a:t>text here.</a:t>
            </a:r>
          </a:p>
        </p:txBody>
      </p:sp>
      <p:sp>
        <p:nvSpPr>
          <p:cNvPr id="4" name="Text Placeholder 3">
            <a:extLst>
              <a:ext uri="{FF2B5EF4-FFF2-40B4-BE49-F238E27FC236}">
                <a16:creationId xmlns:a16="http://schemas.microsoft.com/office/drawing/2014/main" id="{60C2C6D5-2B28-8BF2-47C6-4194345A6DC1}"/>
              </a:ext>
            </a:extLst>
          </p:cNvPr>
          <p:cNvSpPr>
            <a:spLocks noGrp="1"/>
          </p:cNvSpPr>
          <p:nvPr>
            <p:ph type="body" sz="quarter" idx="12"/>
          </p:nvPr>
        </p:nvSpPr>
        <p:spPr/>
        <p:txBody>
          <a:bodyPr/>
          <a:lstStyle/>
          <a:p>
            <a:r>
              <a:rPr lang="en-GB" dirty="0"/>
              <a:t>05</a:t>
            </a:r>
          </a:p>
        </p:txBody>
      </p:sp>
      <p:sp>
        <p:nvSpPr>
          <p:cNvPr id="5" name="Text Placeholder 4">
            <a:extLst>
              <a:ext uri="{FF2B5EF4-FFF2-40B4-BE49-F238E27FC236}">
                <a16:creationId xmlns:a16="http://schemas.microsoft.com/office/drawing/2014/main" id="{821A93DF-B9A5-F4FF-CB2E-B64CE5042E2D}"/>
              </a:ext>
            </a:extLst>
          </p:cNvPr>
          <p:cNvSpPr>
            <a:spLocks noGrp="1"/>
          </p:cNvSpPr>
          <p:nvPr>
            <p:ph type="body" sz="quarter" idx="13"/>
          </p:nvPr>
        </p:nvSpPr>
        <p:spPr/>
        <p:txBody>
          <a:bodyPr/>
          <a:lstStyle/>
          <a:p>
            <a:endParaRPr lang="en-GB"/>
          </a:p>
        </p:txBody>
      </p:sp>
      <p:pic>
        <p:nvPicPr>
          <p:cNvPr id="7" name="Content Placeholder 6" descr="Background pattern&#10;&#10;Description automatically generated">
            <a:extLst>
              <a:ext uri="{FF2B5EF4-FFF2-40B4-BE49-F238E27FC236}">
                <a16:creationId xmlns:a16="http://schemas.microsoft.com/office/drawing/2014/main" id="{C613F735-AF79-1117-B85C-1A9A25B76CA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569704" y="0"/>
            <a:ext cx="3629060" cy="6617109"/>
          </a:xfrm>
          <a:prstGeom prst="rect">
            <a:avLst/>
          </a:prstGeom>
        </p:spPr>
      </p:pic>
    </p:spTree>
    <p:extLst>
      <p:ext uri="{BB962C8B-B14F-4D97-AF65-F5344CB8AC3E}">
        <p14:creationId xmlns:p14="http://schemas.microsoft.com/office/powerpoint/2010/main" val="17642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64DF6-4526-414E-2FD3-196670BE2E2D}"/>
              </a:ext>
            </a:extLst>
          </p:cNvPr>
          <p:cNvSpPr>
            <a:spLocks noGrp="1"/>
          </p:cNvSpPr>
          <p:nvPr>
            <p:ph type="body" sz="quarter" idx="12"/>
          </p:nvPr>
        </p:nvSpPr>
        <p:spPr/>
        <p:txBody>
          <a:bodyPr/>
          <a:lstStyle/>
          <a:p>
            <a:r>
              <a:rPr lang="en-GB" dirty="0"/>
              <a:t>06</a:t>
            </a:r>
          </a:p>
        </p:txBody>
      </p:sp>
      <p:sp>
        <p:nvSpPr>
          <p:cNvPr id="3" name="Text Placeholder 2">
            <a:extLst>
              <a:ext uri="{FF2B5EF4-FFF2-40B4-BE49-F238E27FC236}">
                <a16:creationId xmlns:a16="http://schemas.microsoft.com/office/drawing/2014/main" id="{03CFD218-7538-A40F-417A-35BFE08D8E83}"/>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536DFE89-1C22-BF53-D739-2AB41D268516}"/>
              </a:ext>
            </a:extLst>
          </p:cNvPr>
          <p:cNvSpPr>
            <a:spLocks noGrp="1"/>
          </p:cNvSpPr>
          <p:nvPr>
            <p:ph sz="quarter" idx="10"/>
          </p:nvPr>
        </p:nvSpPr>
        <p:spPr/>
        <p:txBody>
          <a:bodyPr/>
          <a:lstStyle/>
          <a:p>
            <a:r>
              <a:rPr lang="en-GB" sz="7200" dirty="0"/>
              <a:t>DIVIDER SLIDE</a:t>
            </a:r>
          </a:p>
        </p:txBody>
      </p:sp>
      <p:sp>
        <p:nvSpPr>
          <p:cNvPr id="5" name="Content Placeholder 4">
            <a:extLst>
              <a:ext uri="{FF2B5EF4-FFF2-40B4-BE49-F238E27FC236}">
                <a16:creationId xmlns:a16="http://schemas.microsoft.com/office/drawing/2014/main" id="{ABDE1690-16AF-DDCD-9B0B-0C8EEE919E1D}"/>
              </a:ext>
            </a:extLst>
          </p:cNvPr>
          <p:cNvSpPr>
            <a:spLocks noGrp="1"/>
          </p:cNvSpPr>
          <p:nvPr>
            <p:ph sz="quarter" idx="11"/>
          </p:nvPr>
        </p:nvSpPr>
        <p:spPr/>
        <p:txBody>
          <a:bodyPr/>
          <a:lstStyle/>
          <a:p>
            <a:r>
              <a:rPr lang="en-GB" sz="5400" dirty="0"/>
              <a:t>SUBTITLE HERE</a:t>
            </a:r>
          </a:p>
        </p:txBody>
      </p:sp>
      <p:pic>
        <p:nvPicPr>
          <p:cNvPr id="7" name="Content Placeholder 6" descr="Background pattern&#10;&#10;Description automatically generated">
            <a:extLst>
              <a:ext uri="{FF2B5EF4-FFF2-40B4-BE49-F238E27FC236}">
                <a16:creationId xmlns:a16="http://schemas.microsoft.com/office/drawing/2014/main" id="{1A2BF026-620F-8123-5A13-86BC2C3DC27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027464" y="2138358"/>
            <a:ext cx="3835400" cy="2901480"/>
          </a:xfrm>
          <a:prstGeom prst="rect">
            <a:avLst/>
          </a:prstGeom>
        </p:spPr>
      </p:pic>
    </p:spTree>
    <p:extLst>
      <p:ext uri="{BB962C8B-B14F-4D97-AF65-F5344CB8AC3E}">
        <p14:creationId xmlns:p14="http://schemas.microsoft.com/office/powerpoint/2010/main" val="1298172927"/>
      </p:ext>
    </p:extLst>
  </p:cSld>
  <p:clrMapOvr>
    <a:masterClrMapping/>
  </p:clrMapOvr>
</p:sld>
</file>

<file path=ppt/theme/theme1.xml><?xml version="1.0" encoding="utf-8"?>
<a:theme xmlns:a="http://schemas.openxmlformats.org/drawingml/2006/main" name="first-slide">
  <a:themeElements>
    <a:clrScheme name="Custom 8">
      <a:dk1>
        <a:sysClr val="windowText" lastClr="000000"/>
      </a:dk1>
      <a:lt1>
        <a:sysClr val="window" lastClr="FFFFFF"/>
      </a:lt1>
      <a:dk2>
        <a:srgbClr val="44546A"/>
      </a:dk2>
      <a:lt2>
        <a:srgbClr val="E7E6E6"/>
      </a:lt2>
      <a:accent1>
        <a:srgbClr val="C09000"/>
      </a:accent1>
      <a:accent2>
        <a:srgbClr val="FFD454"/>
      </a:accent2>
      <a:accent3>
        <a:srgbClr val="FFF0C6"/>
      </a:accent3>
      <a:accent4>
        <a:srgbClr val="7F7F7F"/>
      </a:accent4>
      <a:accent5>
        <a:srgbClr val="000000"/>
      </a:accent5>
      <a:accent6>
        <a:srgbClr val="FFFFFF"/>
      </a:accent6>
      <a:hlink>
        <a:srgbClr val="0563C1"/>
      </a:hlink>
      <a:folHlink>
        <a:srgbClr val="954F72"/>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b-centenary-slides-template" id="{4E9701BE-5D35-4CEF-9C6F-DCB4244BBB70}" vid="{BB210C3E-10DB-48E3-827F-EB61604E92FC}"/>
    </a:ext>
  </a:extLst>
</a:theme>
</file>

<file path=ppt/theme/theme2.xml><?xml version="1.0" encoding="utf-8"?>
<a:theme xmlns:a="http://schemas.openxmlformats.org/drawingml/2006/main" name="slide">
  <a:themeElements>
    <a:clrScheme name="Custom 8">
      <a:dk1>
        <a:sysClr val="windowText" lastClr="000000"/>
      </a:dk1>
      <a:lt1>
        <a:sysClr val="window" lastClr="FFFFFF"/>
      </a:lt1>
      <a:dk2>
        <a:srgbClr val="44546A"/>
      </a:dk2>
      <a:lt2>
        <a:srgbClr val="E7E6E6"/>
      </a:lt2>
      <a:accent1>
        <a:srgbClr val="C09000"/>
      </a:accent1>
      <a:accent2>
        <a:srgbClr val="FFD454"/>
      </a:accent2>
      <a:accent3>
        <a:srgbClr val="FFF0C6"/>
      </a:accent3>
      <a:accent4>
        <a:srgbClr val="7F7F7F"/>
      </a:accent4>
      <a:accent5>
        <a:srgbClr val="000000"/>
      </a:accent5>
      <a:accent6>
        <a:srgbClr val="FFFFFF"/>
      </a:accent6>
      <a:hlink>
        <a:srgbClr val="0563C1"/>
      </a:hlink>
      <a:folHlink>
        <a:srgbClr val="954F72"/>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4400" dirty="0">
            <a:solidFill>
              <a:schemeClr val="accent1"/>
            </a:solidFill>
            <a:latin typeface="Trebuchet MS" panose="020B0603020202020204" pitchFamily="34" charset="0"/>
          </a:defRPr>
        </a:defPPr>
      </a:lstStyle>
    </a:txDef>
  </a:objectDefaults>
  <a:extraClrSchemeLst/>
  <a:extLst>
    <a:ext uri="{05A4C25C-085E-4340-85A3-A5531E510DB2}">
      <thm15:themeFamily xmlns:thm15="http://schemas.microsoft.com/office/thememl/2012/main" name="seb-centenary-slides-template" id="{4E9701BE-5D35-4CEF-9C6F-DCB4244BBB70}" vid="{74E3E8DB-C833-4C58-810A-4A1FDAE1B3EF}"/>
    </a:ext>
  </a:extLst>
</a:theme>
</file>

<file path=ppt/theme/theme3.xml><?xml version="1.0" encoding="utf-8"?>
<a:theme xmlns:a="http://schemas.openxmlformats.org/drawingml/2006/main" name="divider-slide">
  <a:themeElements>
    <a:clrScheme name="Custom 8">
      <a:dk1>
        <a:sysClr val="windowText" lastClr="000000"/>
      </a:dk1>
      <a:lt1>
        <a:sysClr val="window" lastClr="FFFFFF"/>
      </a:lt1>
      <a:dk2>
        <a:srgbClr val="44546A"/>
      </a:dk2>
      <a:lt2>
        <a:srgbClr val="E7E6E6"/>
      </a:lt2>
      <a:accent1>
        <a:srgbClr val="C09000"/>
      </a:accent1>
      <a:accent2>
        <a:srgbClr val="FFD454"/>
      </a:accent2>
      <a:accent3>
        <a:srgbClr val="FFF0C6"/>
      </a:accent3>
      <a:accent4>
        <a:srgbClr val="7F7F7F"/>
      </a:accent4>
      <a:accent5>
        <a:srgbClr val="000000"/>
      </a:accent5>
      <a:accent6>
        <a:srgbClr val="FFFFFF"/>
      </a:accent6>
      <a:hlink>
        <a:srgbClr val="0563C1"/>
      </a:hlink>
      <a:folHlink>
        <a:srgbClr val="954F72"/>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4400" dirty="0">
            <a:solidFill>
              <a:schemeClr val="accent1"/>
            </a:solidFill>
            <a:latin typeface="Trebuchet MS" panose="020B0603020202020204" pitchFamily="34" charset="0"/>
          </a:defRPr>
        </a:defPPr>
      </a:lstStyle>
    </a:txDef>
  </a:objectDefaults>
  <a:extraClrSchemeLst/>
  <a:extLst>
    <a:ext uri="{05A4C25C-085E-4340-85A3-A5531E510DB2}">
      <thm15:themeFamily xmlns:thm15="http://schemas.microsoft.com/office/thememl/2012/main" name="seb-centenary-slides-template" id="{4E9701BE-5D35-4CEF-9C6F-DCB4244BBB70}" vid="{EA7961CF-0C1E-431F-951C-B102252C8A0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seb-centenary-slides-template</Template>
  <TotalTime>8</TotalTime>
  <Words>170</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vt:i4>
      </vt:variant>
    </vt:vector>
  </HeadingPairs>
  <TitlesOfParts>
    <vt:vector size="13" baseType="lpstr">
      <vt:lpstr>Arial</vt:lpstr>
      <vt:lpstr>Calibri</vt:lpstr>
      <vt:lpstr>Trebuchet MS</vt:lpstr>
      <vt:lpstr>first-slide</vt:lpstr>
      <vt:lpstr>slide</vt:lpstr>
      <vt:lpstr>divider-slide</vt:lpstr>
      <vt:lpstr>PowerPoint Presentation</vt:lpstr>
      <vt:lpstr>HEADER</vt:lpstr>
      <vt:lpstr>HEADER</vt:lpstr>
      <vt:lpstr>HEADER</vt:lpstr>
      <vt:lpstr>HEADER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Colombo</dc:creator>
  <cp:lastModifiedBy>Ana Colombo</cp:lastModifiedBy>
  <cp:revision>2</cp:revision>
  <dcterms:created xsi:type="dcterms:W3CDTF">2023-02-03T15:18:37Z</dcterms:created>
  <dcterms:modified xsi:type="dcterms:W3CDTF">2023-02-06T09:26:18Z</dcterms:modified>
</cp:coreProperties>
</file>